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8" d="100"/>
          <a:sy n="88" d="100"/>
        </p:scale>
        <p:origin x="-876" y="7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Fresh title.png"/>
          <p:cNvPicPr>
            <a:picLocks noChangeAspect="1"/>
          </p:cNvPicPr>
          <p:nvPr/>
        </p:nvPicPr>
        <p:blipFill>
          <a:blip r:embed="rId2" cstate="print"/>
          <a:srcRect b="39771"/>
          <a:stretch>
            <a:fillRect/>
          </a:stretch>
        </p:blipFill>
        <p:spPr bwMode="auto">
          <a:xfrm>
            <a:off x="0" y="1566863"/>
            <a:ext cx="9144000" cy="2243137"/>
          </a:xfrm>
          <a:prstGeom prst="rect">
            <a:avLst/>
          </a:prstGeom>
          <a:noFill/>
          <a:ln w="9525">
            <a:noFill/>
            <a:miter lim="800000"/>
            <a:headEnd/>
            <a:tailEnd/>
          </a:ln>
        </p:spPr>
      </p:pic>
      <p:pic>
        <p:nvPicPr>
          <p:cNvPr id="5" name="Picture 9" descr="Fresh title.png"/>
          <p:cNvPicPr>
            <a:picLocks noChangeAspect="1"/>
          </p:cNvPicPr>
          <p:nvPr/>
        </p:nvPicPr>
        <p:blipFill>
          <a:blip r:embed="rId2" cstate="print"/>
          <a:srcRect t="33632" b="59389"/>
          <a:stretch>
            <a:fillRect/>
          </a:stretch>
        </p:blipFill>
        <p:spPr bwMode="auto">
          <a:xfrm>
            <a:off x="0" y="6597650"/>
            <a:ext cx="9144000" cy="260350"/>
          </a:xfrm>
          <a:prstGeom prst="rect">
            <a:avLst/>
          </a:prstGeom>
          <a:noFill/>
          <a:ln w="9525">
            <a:noFill/>
            <a:miter lim="800000"/>
            <a:headEnd/>
            <a:tailEnd/>
          </a:ln>
        </p:spPr>
      </p:pic>
      <p:sp>
        <p:nvSpPr>
          <p:cNvPr id="2" name="Title 1"/>
          <p:cNvSpPr>
            <a:spLocks noGrp="1"/>
          </p:cNvSpPr>
          <p:nvPr>
            <p:ph type="ctrTitle"/>
          </p:nvPr>
        </p:nvSpPr>
        <p:spPr>
          <a:xfrm>
            <a:off x="685800" y="1134035"/>
            <a:ext cx="7772400" cy="1470025"/>
          </a:xfrm>
        </p:spPr>
        <p:txBody>
          <a:bodyPr/>
          <a:lstStyle>
            <a:lvl1pPr>
              <a:defRPr sz="6000"/>
            </a:lvl1pPr>
          </a:lstStyle>
          <a:p>
            <a:r>
              <a:rPr lang="en-US" smtClean="0"/>
              <a:t>Click to edit Master title style</a:t>
            </a:r>
            <a:endParaRPr/>
          </a:p>
        </p:txBody>
      </p:sp>
      <p:sp>
        <p:nvSpPr>
          <p:cNvPr id="3" name="Subtitle 2"/>
          <p:cNvSpPr>
            <a:spLocks noGrp="1"/>
          </p:cNvSpPr>
          <p:nvPr>
            <p:ph type="subTitle" idx="1"/>
          </p:nvPr>
        </p:nvSpPr>
        <p:spPr>
          <a:xfrm>
            <a:off x="685800" y="4114800"/>
            <a:ext cx="5257800" cy="1371600"/>
          </a:xfrm>
        </p:spPr>
        <p:txBody>
          <a:bodyPr>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6" name="Date Placeholder 3"/>
          <p:cNvSpPr>
            <a:spLocks noGrp="1"/>
          </p:cNvSpPr>
          <p:nvPr>
            <p:ph type="dt" sz="half" idx="10"/>
          </p:nvPr>
        </p:nvSpPr>
        <p:spPr>
          <a:xfrm>
            <a:off x="6324600" y="6288088"/>
            <a:ext cx="1981200" cy="365125"/>
          </a:xfrm>
        </p:spPr>
        <p:txBody>
          <a:bodyPr/>
          <a:lstStyle>
            <a:lvl1pPr algn="r">
              <a:defRPr smtClean="0"/>
            </a:lvl1pPr>
          </a:lstStyle>
          <a:p>
            <a:pPr>
              <a:defRPr/>
            </a:pPr>
            <a:fld id="{9384F52A-1B5D-4E6F-8A7F-D099F88C1CAC}" type="datetimeFigureOut">
              <a:rPr lang="en-AU"/>
              <a:pPr>
                <a:defRPr/>
              </a:pPr>
              <a:t>3/05/2012</a:t>
            </a:fld>
            <a:endParaRPr lang="en-AU"/>
          </a:p>
        </p:txBody>
      </p:sp>
      <p:sp>
        <p:nvSpPr>
          <p:cNvPr id="7" name="Footer Placeholder 4"/>
          <p:cNvSpPr>
            <a:spLocks noGrp="1"/>
          </p:cNvSpPr>
          <p:nvPr>
            <p:ph type="ftr" sz="quarter" idx="11"/>
          </p:nvPr>
        </p:nvSpPr>
        <p:spPr>
          <a:xfrm>
            <a:off x="685800" y="6288088"/>
            <a:ext cx="2895600" cy="365125"/>
          </a:xfrm>
        </p:spPr>
        <p:txBody>
          <a:bodyPr/>
          <a:lstStyle>
            <a:lvl1pPr algn="l">
              <a:defRPr/>
            </a:lvl1pPr>
          </a:lstStyle>
          <a:p>
            <a:pPr>
              <a:defRPr/>
            </a:pPr>
            <a:endParaRPr lang="en-AU"/>
          </a:p>
        </p:txBody>
      </p:sp>
      <p:sp>
        <p:nvSpPr>
          <p:cNvPr id="8" name="Slide Number Placeholder 5"/>
          <p:cNvSpPr>
            <a:spLocks noGrp="1"/>
          </p:cNvSpPr>
          <p:nvPr>
            <p:ph type="sldNum" sz="quarter" idx="12"/>
          </p:nvPr>
        </p:nvSpPr>
        <p:spPr>
          <a:xfrm>
            <a:off x="8382000" y="6288088"/>
            <a:ext cx="685800" cy="365125"/>
          </a:xfrm>
        </p:spPr>
        <p:txBody>
          <a:bodyPr/>
          <a:lstStyle>
            <a:lvl1pPr>
              <a:defRPr sz="1100" b="1" kern="1200" smtClean="0">
                <a:solidFill>
                  <a:schemeClr val="tx1">
                    <a:tint val="75000"/>
                  </a:schemeClr>
                </a:solidFill>
                <a:latin typeface="+mn-lt"/>
                <a:ea typeface="+mn-ea"/>
                <a:cs typeface="+mn-cs"/>
              </a:defRPr>
            </a:lvl1pPr>
          </a:lstStyle>
          <a:p>
            <a:pPr>
              <a:defRPr/>
            </a:pPr>
            <a:fld id="{B20F89C8-C417-470B-88DA-D7F67C0103BB}"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19420E02-AD76-48BA-9BB9-0DAF266C870F}" type="datetimeFigureOut">
              <a:rPr lang="en-AU"/>
              <a:pPr>
                <a:defRPr/>
              </a:pPr>
              <a:t>3/05/2012</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67B5AF80-D943-4F38-9B16-25BAF4B7B4AF}"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600200"/>
            <a:ext cx="1752600" cy="45259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990600" y="1600200"/>
            <a:ext cx="5257800" cy="4525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6266F531-93CB-4B1C-A306-BE97E2930916}" type="datetimeFigureOut">
              <a:rPr lang="en-AU"/>
              <a:pPr>
                <a:defRPr/>
              </a:pPr>
              <a:t>3/05/2012</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BA82F093-C603-4602-8437-703A3DACA3DC}"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2BBDFC6C-090E-4B98-867E-1165295933F1}" type="datetimeFigureOut">
              <a:rPr lang="en-AU"/>
              <a:pPr>
                <a:defRPr/>
              </a:pPr>
              <a:t>3/05/2012</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9CFF391F-25FB-4E23-B4E2-D4A6FC5F340B}"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8" descr="Fresh section.png"/>
          <p:cNvPicPr>
            <a:picLocks noChangeAspect="1"/>
          </p:cNvPicPr>
          <p:nvPr/>
        </p:nvPicPr>
        <p:blipFill>
          <a:blip r:embed="rId2" cstate="print"/>
          <a:srcRect/>
          <a:stretch>
            <a:fillRect/>
          </a:stretch>
        </p:blipFill>
        <p:spPr bwMode="auto">
          <a:xfrm>
            <a:off x="0" y="3767138"/>
            <a:ext cx="9144000" cy="3090862"/>
          </a:xfrm>
          <a:prstGeom prst="rect">
            <a:avLst/>
          </a:prstGeom>
          <a:noFill/>
          <a:ln w="9525">
            <a:noFill/>
            <a:miter lim="800000"/>
            <a:headEnd/>
            <a:tailEnd/>
          </a:ln>
        </p:spPr>
      </p:pic>
      <p:sp>
        <p:nvSpPr>
          <p:cNvPr id="2" name="Title 1"/>
          <p:cNvSpPr>
            <a:spLocks noGrp="1"/>
          </p:cNvSpPr>
          <p:nvPr>
            <p:ph type="title"/>
          </p:nvPr>
        </p:nvSpPr>
        <p:spPr>
          <a:xfrm>
            <a:off x="672353" y="2819400"/>
            <a:ext cx="7772400" cy="1828800"/>
          </a:xfrm>
        </p:spPr>
        <p:txBody>
          <a:bodyPr/>
          <a:lstStyle>
            <a:lvl1pPr algn="l" defTabSz="914400" rtl="0" eaLnBrk="1" latinLnBrk="0" hangingPunct="1">
              <a:spcBef>
                <a:spcPct val="0"/>
              </a:spcBef>
              <a:buNone/>
              <a:defRPr sz="60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72353" y="5257800"/>
            <a:ext cx="7772400" cy="685800"/>
          </a:xfrm>
        </p:spPr>
        <p:txBody>
          <a:bodyPr rtlCol="0">
            <a:normAutofit/>
          </a:bodyPr>
          <a:lstStyle>
            <a:lvl1pPr marL="0" indent="0" algn="l" defTabSz="914400" rtl="0" eaLnBrk="1" latinLnBrk="0" hangingPunct="1">
              <a:spcBef>
                <a:spcPts val="0"/>
              </a:spcBef>
              <a:buFont typeface="Wingdings" pitchFamily="2" charset="2"/>
              <a:buNone/>
              <a:defRPr sz="1600" b="0" kern="1200">
                <a:solidFill>
                  <a:schemeClr val="tx1"/>
                </a:soli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a:xfrm>
            <a:off x="673100" y="6553200"/>
            <a:ext cx="1981200" cy="231775"/>
          </a:xfrm>
        </p:spPr>
        <p:txBody>
          <a:bodyPr/>
          <a:lstStyle>
            <a:lvl1pPr>
              <a:defRPr/>
            </a:lvl1pPr>
          </a:lstStyle>
          <a:p>
            <a:pPr>
              <a:defRPr/>
            </a:pPr>
            <a:fld id="{E16627C4-E6DF-495D-A450-3FB3C502AF42}" type="datetimeFigureOut">
              <a:rPr lang="en-AU"/>
              <a:pPr>
                <a:defRPr/>
              </a:pPr>
              <a:t>3/05/2012</a:t>
            </a:fld>
            <a:endParaRPr lang="en-AU"/>
          </a:p>
        </p:txBody>
      </p:sp>
      <p:sp>
        <p:nvSpPr>
          <p:cNvPr id="6" name="Footer Placeholder 4"/>
          <p:cNvSpPr>
            <a:spLocks noGrp="1"/>
          </p:cNvSpPr>
          <p:nvPr>
            <p:ph type="ftr" sz="quarter" idx="11"/>
          </p:nvPr>
        </p:nvSpPr>
        <p:spPr>
          <a:xfrm>
            <a:off x="3621088" y="6553200"/>
            <a:ext cx="2895600" cy="231775"/>
          </a:xfrm>
        </p:spPr>
        <p:txBody>
          <a:bodyPr/>
          <a:lstStyle>
            <a:lvl1pPr algn="ctr">
              <a:defRPr/>
            </a:lvl1pPr>
          </a:lstStyle>
          <a:p>
            <a:pPr>
              <a:defRPr/>
            </a:pPr>
            <a:endParaRPr lang="en-AU"/>
          </a:p>
        </p:txBody>
      </p:sp>
      <p:sp>
        <p:nvSpPr>
          <p:cNvPr id="7" name="Slide Number Placeholder 5"/>
          <p:cNvSpPr>
            <a:spLocks noGrp="1"/>
          </p:cNvSpPr>
          <p:nvPr>
            <p:ph type="sldNum" sz="quarter" idx="12"/>
          </p:nvPr>
        </p:nvSpPr>
        <p:spPr>
          <a:xfrm>
            <a:off x="7759700" y="6553200"/>
            <a:ext cx="685800" cy="231775"/>
          </a:xfrm>
        </p:spPr>
        <p:txBody>
          <a:bodyPr/>
          <a:lstStyle>
            <a:lvl1pPr>
              <a:defRPr/>
            </a:lvl1pPr>
          </a:lstStyle>
          <a:p>
            <a:pPr>
              <a:defRPr/>
            </a:pPr>
            <a:fld id="{8F6EF51E-B4ED-4D66-9060-582AF806DFF9}"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63706" y="2070100"/>
            <a:ext cx="3429000" cy="37385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60259" y="2070100"/>
            <a:ext cx="3429000" cy="37385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fld id="{2D66EDEF-884D-4250-A36C-11B26E19BECA}" type="datetimeFigureOut">
              <a:rPr lang="en-AU"/>
              <a:pPr>
                <a:defRPr/>
              </a:pPr>
              <a:t>3/05/2012</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8389D470-9D3B-4FB4-A364-D6C131EC9737}"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4675188" y="1841500"/>
            <a:ext cx="3505200" cy="3962400"/>
          </a:xfrm>
          <a:prstGeom prst="rect">
            <a:avLst/>
          </a:prstGeom>
          <a:solidFill>
            <a:srgbClr val="FFFFFF">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990600" y="1841500"/>
            <a:ext cx="3505200" cy="3962400"/>
          </a:xfrm>
          <a:prstGeom prst="rect">
            <a:avLst/>
          </a:prstGeom>
          <a:solidFill>
            <a:srgbClr val="FFFFFF">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 Placeholder 4"/>
          <p:cNvSpPr>
            <a:spLocks noGrp="1"/>
          </p:cNvSpPr>
          <p:nvPr>
            <p:ph type="body" sz="quarter" idx="3"/>
          </p:nvPr>
        </p:nvSpPr>
        <p:spPr>
          <a:xfrm>
            <a:off x="4715435" y="1809750"/>
            <a:ext cx="3429000" cy="639762"/>
          </a:xfrm>
          <a:noFill/>
        </p:spPr>
        <p:txBody>
          <a:bodyPr tIns="91440" bIns="91440" rtlCol="0" anchor="ctr">
            <a:noAutofit/>
          </a:bodyPr>
          <a:lstStyle>
            <a:lvl1pPr marL="0" indent="0" algn="l" defTabSz="914400" rtl="0" eaLnBrk="1" latinLnBrk="0" hangingPunct="1">
              <a:spcBef>
                <a:spcPct val="0"/>
              </a:spcBef>
              <a:buNone/>
              <a:defRPr sz="2200" b="1" kern="1200">
                <a:solidFill>
                  <a:schemeClr val="tx1">
                    <a:alpha val="90000"/>
                  </a:schemeClr>
                </a:solidFill>
                <a:effectLst>
                  <a:innerShdw blurRad="38100">
                    <a:schemeClr val="tx1">
                      <a:lumMod val="85000"/>
                    </a:schemeClr>
                  </a:innerShdw>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017494" y="1809750"/>
            <a:ext cx="3429000" cy="639762"/>
          </a:xfrm>
          <a:noFill/>
        </p:spPr>
        <p:txBody>
          <a:bodyPr tIns="91440" bIns="91440" rtlCol="0" anchor="ctr">
            <a:noAutofit/>
          </a:bodyPr>
          <a:lstStyle>
            <a:lvl1pPr marL="0" indent="0" algn="l" defTabSz="914400" rtl="0" eaLnBrk="1" latinLnBrk="0" hangingPunct="1">
              <a:spcBef>
                <a:spcPct val="0"/>
              </a:spcBef>
              <a:buNone/>
              <a:defRPr sz="2200" b="1" kern="1200">
                <a:solidFill>
                  <a:schemeClr val="tx1">
                    <a:alpha val="90000"/>
                  </a:schemeClr>
                </a:solidFill>
                <a:effectLst>
                  <a:innerShdw blurRad="38100">
                    <a:schemeClr val="tx1">
                      <a:lumMod val="85000"/>
                    </a:schemeClr>
                  </a:innerShdw>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17494" y="2590800"/>
            <a:ext cx="3429000" cy="321786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715435" y="2590800"/>
            <a:ext cx="3429000" cy="321786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6"/>
          <p:cNvSpPr>
            <a:spLocks noGrp="1"/>
          </p:cNvSpPr>
          <p:nvPr>
            <p:ph type="dt" sz="half" idx="10"/>
          </p:nvPr>
        </p:nvSpPr>
        <p:spPr/>
        <p:txBody>
          <a:bodyPr/>
          <a:lstStyle>
            <a:lvl1pPr>
              <a:defRPr/>
            </a:lvl1pPr>
          </a:lstStyle>
          <a:p>
            <a:pPr>
              <a:defRPr/>
            </a:pPr>
            <a:fld id="{54BD5256-BD48-4234-BA5B-B5CB68D603E6}" type="datetimeFigureOut">
              <a:rPr lang="en-AU"/>
              <a:pPr>
                <a:defRPr/>
              </a:pPr>
              <a:t>3/05/2012</a:t>
            </a:fld>
            <a:endParaRPr lang="en-AU"/>
          </a:p>
        </p:txBody>
      </p:sp>
      <p:sp>
        <p:nvSpPr>
          <p:cNvPr id="10" name="Footer Placeholder 7"/>
          <p:cNvSpPr>
            <a:spLocks noGrp="1"/>
          </p:cNvSpPr>
          <p:nvPr>
            <p:ph type="ftr" sz="quarter" idx="11"/>
          </p:nvPr>
        </p:nvSpPr>
        <p:spPr/>
        <p:txBody>
          <a:bodyPr/>
          <a:lstStyle>
            <a:lvl1pPr>
              <a:defRPr/>
            </a:lvl1pPr>
          </a:lstStyle>
          <a:p>
            <a:pPr>
              <a:defRPr/>
            </a:pPr>
            <a:endParaRPr lang="en-AU"/>
          </a:p>
        </p:txBody>
      </p:sp>
      <p:sp>
        <p:nvSpPr>
          <p:cNvPr id="11" name="Slide Number Placeholder 8"/>
          <p:cNvSpPr>
            <a:spLocks noGrp="1"/>
          </p:cNvSpPr>
          <p:nvPr>
            <p:ph type="sldNum" sz="quarter" idx="12"/>
          </p:nvPr>
        </p:nvSpPr>
        <p:spPr/>
        <p:txBody>
          <a:bodyPr/>
          <a:lstStyle>
            <a:lvl1pPr>
              <a:defRPr/>
            </a:lvl1pPr>
          </a:lstStyle>
          <a:p>
            <a:pPr>
              <a:defRPr/>
            </a:pPr>
            <a:fld id="{3C627676-671A-4D2D-AD17-E0BB5100C4BC}"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3AAD3F0B-A0FE-41DE-9814-E879C140C92F}" type="datetimeFigureOut">
              <a:rPr lang="en-AU"/>
              <a:pPr>
                <a:defRPr/>
              </a:pPr>
              <a:t>3/05/2012</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pPr>
              <a:defRPr/>
            </a:pPr>
            <a:fld id="{37A8EE55-6CB2-4DCD-BB50-1C3E3F3B5A4F}"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C894C5-9CDA-4D1E-BFEF-314DEA4130FD}" type="datetimeFigureOut">
              <a:rPr lang="en-AU"/>
              <a:pPr>
                <a:defRPr/>
              </a:pPr>
              <a:t>3/05/2012</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pPr>
              <a:defRPr/>
            </a:pPr>
            <a:fld id="{D21130A8-FA9F-414A-9D4E-36651A0B4B31}"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2500" y="4498848"/>
            <a:ext cx="7223760" cy="868680"/>
          </a:xfrm>
        </p:spPr>
        <p:txBody>
          <a:bodyPr/>
          <a:lstStyle>
            <a:lvl1pPr algn="l" defTabSz="914400" rtl="0" eaLnBrk="1" latinLnBrk="0" hangingPunct="1">
              <a:spcBef>
                <a:spcPct val="0"/>
              </a:spcBef>
              <a:buNone/>
              <a:defRPr sz="44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952500" y="1673352"/>
            <a:ext cx="7223760" cy="2587752"/>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52500" y="5367528"/>
            <a:ext cx="7223760" cy="804672"/>
          </a:xfrm>
        </p:spPr>
        <p:txBody>
          <a:bodyPr rtlCol="0">
            <a:normAutofit/>
          </a:bodyPr>
          <a:lstStyle>
            <a:lvl1pPr marL="0" indent="0">
              <a:buNone/>
              <a:defRPr sz="1600" b="0" kern="1200">
                <a:solidFill>
                  <a:schemeClr val="tx1"/>
                </a:soli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462FFAE-0E7C-4F68-B1FA-1FAEE0A21FC3}" type="datetimeFigureOut">
              <a:rPr lang="en-AU"/>
              <a:pPr>
                <a:defRPr/>
              </a:pPr>
              <a:t>3/05/2012</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31C75AE4-F6F5-4A58-ADA8-09D00D12180E}"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2500" y="4495800"/>
            <a:ext cx="7219950" cy="871538"/>
          </a:xfrm>
        </p:spPr>
        <p:txBody>
          <a:bodyPr/>
          <a:lstStyle>
            <a:lvl1pPr algn="l" defTabSz="914400" rtl="0" eaLnBrk="1" latinLnBrk="0" hangingPunct="1">
              <a:spcBef>
                <a:spcPct val="0"/>
              </a:spcBef>
              <a:buNone/>
              <a:defRPr sz="44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952500" y="1676400"/>
            <a:ext cx="7219950" cy="2590800"/>
          </a:xfrm>
          <a:ln w="127000">
            <a:solidFill>
              <a:srgbClr val="FFFFFF">
                <a:alpha val="10000"/>
              </a:srgbClr>
            </a:solidFill>
            <a:miter lim="800000"/>
          </a:ln>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952500" y="5367338"/>
            <a:ext cx="7223760"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D239649-390E-4F36-8CF1-9E8FEBDE39E7}" type="datetimeFigureOut">
              <a:rPr lang="en-AU"/>
              <a:pPr>
                <a:defRPr/>
              </a:pPr>
              <a:t>3/05/2012</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D71E21B6-4F5C-4622-A87C-339A6C79189B}"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1026" name="Picture 7" descr="Fresh Master.png"/>
          <p:cNvPicPr>
            <a:picLocks noChangeAspect="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2" name="Title Placeholder 1"/>
          <p:cNvSpPr>
            <a:spLocks noGrp="1"/>
          </p:cNvSpPr>
          <p:nvPr>
            <p:ph type="title"/>
          </p:nvPr>
        </p:nvSpPr>
        <p:spPr>
          <a:xfrm>
            <a:off x="673100" y="188913"/>
            <a:ext cx="7797800" cy="14605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1028" name="Text Placeholder 2"/>
          <p:cNvSpPr>
            <a:spLocks noGrp="1"/>
          </p:cNvSpPr>
          <p:nvPr>
            <p:ph type="body" idx="1"/>
          </p:nvPr>
        </p:nvSpPr>
        <p:spPr bwMode="auto">
          <a:xfrm>
            <a:off x="952500" y="2057400"/>
            <a:ext cx="72390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952500" y="6553200"/>
            <a:ext cx="1828800" cy="228600"/>
          </a:xfrm>
          <a:prstGeom prst="rect">
            <a:avLst/>
          </a:prstGeom>
        </p:spPr>
        <p:txBody>
          <a:bodyPr vert="horz" lIns="91440" tIns="45720" rIns="91440" bIns="45720" rtlCol="0" anchor="ctr"/>
          <a:lstStyle>
            <a:lvl1pPr algn="l" fontAlgn="auto">
              <a:spcBef>
                <a:spcPts val="0"/>
              </a:spcBef>
              <a:spcAft>
                <a:spcPts val="0"/>
              </a:spcAft>
              <a:defRPr sz="1100" b="1" smtClean="0">
                <a:solidFill>
                  <a:schemeClr val="tx1">
                    <a:tint val="75000"/>
                  </a:schemeClr>
                </a:solidFill>
                <a:latin typeface="+mn-lt"/>
                <a:cs typeface="+mn-cs"/>
              </a:defRPr>
            </a:lvl1pPr>
          </a:lstStyle>
          <a:p>
            <a:pPr>
              <a:defRPr/>
            </a:pPr>
            <a:fld id="{23EAA8E7-D880-4770-8AF0-D85F97F65E91}" type="datetimeFigureOut">
              <a:rPr lang="en-AU"/>
              <a:pPr>
                <a:defRPr/>
              </a:pPr>
              <a:t>3/05/2012</a:t>
            </a:fld>
            <a:endParaRPr lang="en-AU"/>
          </a:p>
        </p:txBody>
      </p:sp>
      <p:sp>
        <p:nvSpPr>
          <p:cNvPr id="5" name="Footer Placeholder 4"/>
          <p:cNvSpPr>
            <a:spLocks noGrp="1"/>
          </p:cNvSpPr>
          <p:nvPr>
            <p:ph type="ftr" sz="quarter" idx="3"/>
          </p:nvPr>
        </p:nvSpPr>
        <p:spPr>
          <a:xfrm>
            <a:off x="3124200" y="6553200"/>
            <a:ext cx="2895600" cy="228600"/>
          </a:xfrm>
          <a:prstGeom prst="rect">
            <a:avLst/>
          </a:prstGeom>
        </p:spPr>
        <p:txBody>
          <a:bodyPr vert="horz" lIns="91440" tIns="45720" rIns="91440" bIns="45720" rtlCol="0" anchor="ctr"/>
          <a:lstStyle>
            <a:lvl1pPr algn="ctr" fontAlgn="auto">
              <a:spcBef>
                <a:spcPts val="0"/>
              </a:spcBef>
              <a:spcAft>
                <a:spcPts val="0"/>
              </a:spcAft>
              <a:defRPr sz="1100" b="1">
                <a:solidFill>
                  <a:schemeClr val="tx1">
                    <a:tint val="75000"/>
                  </a:schemeClr>
                </a:solidFill>
                <a:latin typeface="+mn-lt"/>
                <a:cs typeface="+mn-cs"/>
              </a:defRPr>
            </a:lvl1pPr>
          </a:lstStyle>
          <a:p>
            <a:pPr>
              <a:defRPr/>
            </a:pPr>
            <a:endParaRPr lang="en-AU"/>
          </a:p>
        </p:txBody>
      </p:sp>
      <p:sp>
        <p:nvSpPr>
          <p:cNvPr id="6" name="Slide Number Placeholder 5"/>
          <p:cNvSpPr>
            <a:spLocks noGrp="1"/>
          </p:cNvSpPr>
          <p:nvPr>
            <p:ph type="sldNum" sz="quarter" idx="4"/>
          </p:nvPr>
        </p:nvSpPr>
        <p:spPr>
          <a:xfrm>
            <a:off x="7277100" y="6553200"/>
            <a:ext cx="914400" cy="228600"/>
          </a:xfrm>
          <a:prstGeom prst="rect">
            <a:avLst/>
          </a:prstGeom>
        </p:spPr>
        <p:txBody>
          <a:bodyPr vert="horz" lIns="91440" tIns="45720" rIns="91440" bIns="45720" rtlCol="0" anchor="ctr"/>
          <a:lstStyle>
            <a:lvl1pPr algn="r" fontAlgn="auto">
              <a:spcBef>
                <a:spcPts val="0"/>
              </a:spcBef>
              <a:spcAft>
                <a:spcPts val="0"/>
              </a:spcAft>
              <a:defRPr sz="1100" b="1" smtClean="0">
                <a:solidFill>
                  <a:schemeClr val="tx1">
                    <a:tint val="75000"/>
                  </a:schemeClr>
                </a:solidFill>
                <a:latin typeface="+mn-lt"/>
                <a:cs typeface="+mn-cs"/>
              </a:defRPr>
            </a:lvl1pPr>
          </a:lstStyle>
          <a:p>
            <a:pPr>
              <a:defRPr/>
            </a:pPr>
            <a:fld id="{2AA82060-114A-4A29-863B-6CC0C94EFD5D}" type="slidenum">
              <a:rPr lang="en-AU"/>
              <a:pPr>
                <a:defRPr/>
              </a:pPr>
              <a:t>‹#›</a:t>
            </a:fld>
            <a:endParaRPr lang="en-AU"/>
          </a:p>
        </p:txBody>
      </p:sp>
    </p:spTree>
  </p:cSld>
  <p:clrMap bg1="dk1" tx1="lt1" bg2="dk2" tx2="lt2" accent1="accent1" accent2="accent2" accent3="accent3" accent4="accent4" accent5="accent5" accent6="accent6" hlink="hlink" folHlink="folHlink"/>
  <p:sldLayoutIdLst>
    <p:sldLayoutId id="2147483695" r:id="rId1"/>
    <p:sldLayoutId id="2147483687" r:id="rId2"/>
    <p:sldLayoutId id="2147483696" r:id="rId3"/>
    <p:sldLayoutId id="2147483688" r:id="rId4"/>
    <p:sldLayoutId id="2147483697" r:id="rId5"/>
    <p:sldLayoutId id="2147483689" r:id="rId6"/>
    <p:sldLayoutId id="2147483690" r:id="rId7"/>
    <p:sldLayoutId id="2147483691" r:id="rId8"/>
    <p:sldLayoutId id="2147483692" r:id="rId9"/>
    <p:sldLayoutId id="2147483693" r:id="rId10"/>
    <p:sldLayoutId id="2147483694" r:id="rId11"/>
  </p:sldLayoutIdLst>
  <p:txStyles>
    <p:titleStyle>
      <a:lvl1pPr algn="l" rtl="0" fontAlgn="base">
        <a:spcBef>
          <a:spcPct val="0"/>
        </a:spcBef>
        <a:spcAft>
          <a:spcPct val="0"/>
        </a:spcAft>
        <a:defRPr sz="5400" b="1" kern="1200">
          <a:solidFill>
            <a:srgbClr val="FFFFFF"/>
          </a:solidFill>
          <a:effectLst>
            <a:innerShdw blurRad="38100">
              <a:schemeClr val="tx1">
                <a:lumMod val="85000"/>
              </a:schemeClr>
            </a:innerShdw>
          </a:effectLst>
          <a:latin typeface="+mj-lt"/>
          <a:ea typeface="+mj-ea"/>
          <a:cs typeface="+mj-cs"/>
        </a:defRPr>
      </a:lvl1pPr>
      <a:lvl2pPr algn="l" rtl="0" fontAlgn="base">
        <a:spcBef>
          <a:spcPct val="0"/>
        </a:spcBef>
        <a:spcAft>
          <a:spcPct val="0"/>
        </a:spcAft>
        <a:defRPr sz="5400" b="1">
          <a:solidFill>
            <a:srgbClr val="FFFFFF"/>
          </a:solidFill>
          <a:latin typeface="Calibri" pitchFamily="34" charset="0"/>
        </a:defRPr>
      </a:lvl2pPr>
      <a:lvl3pPr algn="l" rtl="0" fontAlgn="base">
        <a:spcBef>
          <a:spcPct val="0"/>
        </a:spcBef>
        <a:spcAft>
          <a:spcPct val="0"/>
        </a:spcAft>
        <a:defRPr sz="5400" b="1">
          <a:solidFill>
            <a:srgbClr val="FFFFFF"/>
          </a:solidFill>
          <a:latin typeface="Calibri" pitchFamily="34" charset="0"/>
        </a:defRPr>
      </a:lvl3pPr>
      <a:lvl4pPr algn="l" rtl="0" fontAlgn="base">
        <a:spcBef>
          <a:spcPct val="0"/>
        </a:spcBef>
        <a:spcAft>
          <a:spcPct val="0"/>
        </a:spcAft>
        <a:defRPr sz="5400" b="1">
          <a:solidFill>
            <a:srgbClr val="FFFFFF"/>
          </a:solidFill>
          <a:latin typeface="Calibri" pitchFamily="34" charset="0"/>
        </a:defRPr>
      </a:lvl4pPr>
      <a:lvl5pPr algn="l" rtl="0" fontAlgn="base">
        <a:spcBef>
          <a:spcPct val="0"/>
        </a:spcBef>
        <a:spcAft>
          <a:spcPct val="0"/>
        </a:spcAft>
        <a:defRPr sz="5400" b="1">
          <a:solidFill>
            <a:srgbClr val="FFFFFF"/>
          </a:solidFill>
          <a:latin typeface="Calibri" pitchFamily="34" charset="0"/>
        </a:defRPr>
      </a:lvl5pPr>
      <a:lvl6pPr marL="457200" algn="l" rtl="0" fontAlgn="base">
        <a:spcBef>
          <a:spcPct val="0"/>
        </a:spcBef>
        <a:spcAft>
          <a:spcPct val="0"/>
        </a:spcAft>
        <a:defRPr sz="5400" b="1">
          <a:solidFill>
            <a:srgbClr val="FFFFFF"/>
          </a:solidFill>
          <a:latin typeface="Calibri" pitchFamily="34" charset="0"/>
        </a:defRPr>
      </a:lvl6pPr>
      <a:lvl7pPr marL="914400" algn="l" rtl="0" fontAlgn="base">
        <a:spcBef>
          <a:spcPct val="0"/>
        </a:spcBef>
        <a:spcAft>
          <a:spcPct val="0"/>
        </a:spcAft>
        <a:defRPr sz="5400" b="1">
          <a:solidFill>
            <a:srgbClr val="FFFFFF"/>
          </a:solidFill>
          <a:latin typeface="Calibri" pitchFamily="34" charset="0"/>
        </a:defRPr>
      </a:lvl7pPr>
      <a:lvl8pPr marL="1371600" algn="l" rtl="0" fontAlgn="base">
        <a:spcBef>
          <a:spcPct val="0"/>
        </a:spcBef>
        <a:spcAft>
          <a:spcPct val="0"/>
        </a:spcAft>
        <a:defRPr sz="5400" b="1">
          <a:solidFill>
            <a:srgbClr val="FFFFFF"/>
          </a:solidFill>
          <a:latin typeface="Calibri" pitchFamily="34" charset="0"/>
        </a:defRPr>
      </a:lvl8pPr>
      <a:lvl9pPr marL="1828800" algn="l" rtl="0" fontAlgn="base">
        <a:spcBef>
          <a:spcPct val="0"/>
        </a:spcBef>
        <a:spcAft>
          <a:spcPct val="0"/>
        </a:spcAft>
        <a:defRPr sz="5400" b="1">
          <a:solidFill>
            <a:srgbClr val="FFFFFF"/>
          </a:solidFill>
          <a:latin typeface="Calibri" pitchFamily="34" charset="0"/>
        </a:defRPr>
      </a:lvl9pPr>
    </p:titleStyle>
    <p:bodyStyle>
      <a:lvl1pPr marL="342900" indent="-342900" algn="l" rtl="0" fontAlgn="base">
        <a:spcBef>
          <a:spcPts val="1800"/>
        </a:spcBef>
        <a:spcAft>
          <a:spcPct val="0"/>
        </a:spcAft>
        <a:buFont typeface="Wingdings" pitchFamily="2" charset="2"/>
        <a:buChar char=""/>
        <a:defRPr sz="2000" kern="1200">
          <a:solidFill>
            <a:schemeClr val="tx1"/>
          </a:solidFill>
          <a:latin typeface="+mn-lt"/>
          <a:ea typeface="+mn-ea"/>
          <a:cs typeface="+mn-cs"/>
        </a:defRPr>
      </a:lvl1pPr>
      <a:lvl2pPr marL="742950" indent="-285750" algn="l" rtl="0" fontAlgn="base">
        <a:spcBef>
          <a:spcPts val="1800"/>
        </a:spcBef>
        <a:spcAft>
          <a:spcPct val="0"/>
        </a:spcAft>
        <a:buFont typeface="Wingdings" pitchFamily="2" charset="2"/>
        <a:buChar char=""/>
        <a:defRPr kern="1200">
          <a:solidFill>
            <a:schemeClr val="tx1"/>
          </a:solidFill>
          <a:latin typeface="+mn-lt"/>
          <a:ea typeface="+mn-ea"/>
          <a:cs typeface="+mn-cs"/>
        </a:defRPr>
      </a:lvl2pPr>
      <a:lvl3pPr marL="1143000" indent="-228600" algn="l" rtl="0" fontAlgn="base">
        <a:spcBef>
          <a:spcPts val="1800"/>
        </a:spcBef>
        <a:spcAft>
          <a:spcPct val="0"/>
        </a:spcAft>
        <a:buFont typeface="Wingdings" pitchFamily="2" charset="2"/>
        <a:buChar char=""/>
        <a:defRPr sz="1600" kern="1200">
          <a:solidFill>
            <a:schemeClr val="tx1"/>
          </a:solidFill>
          <a:latin typeface="+mn-lt"/>
          <a:ea typeface="+mn-ea"/>
          <a:cs typeface="+mn-cs"/>
        </a:defRPr>
      </a:lvl3pPr>
      <a:lvl4pPr marL="1600200" indent="-228600" algn="l" rtl="0" fontAlgn="base">
        <a:spcBef>
          <a:spcPts val="1800"/>
        </a:spcBef>
        <a:spcAft>
          <a:spcPct val="0"/>
        </a:spcAft>
        <a:buFont typeface="Wingdings" pitchFamily="2" charset="2"/>
        <a:buChar char=""/>
        <a:defRPr sz="1600" kern="1200">
          <a:solidFill>
            <a:schemeClr val="tx1"/>
          </a:solidFill>
          <a:latin typeface="+mn-lt"/>
          <a:ea typeface="+mn-ea"/>
          <a:cs typeface="+mn-cs"/>
        </a:defRPr>
      </a:lvl4pPr>
      <a:lvl5pPr marL="2057400" indent="-228600" algn="l" rtl="0" fontAlgn="base">
        <a:spcBef>
          <a:spcPts val="1800"/>
        </a:spcBef>
        <a:spcAft>
          <a:spcPct val="0"/>
        </a:spcAft>
        <a:buFont typeface="Wingdings" pitchFamily="2" charset="2"/>
        <a:buChar char="R"/>
        <a:defRPr sz="1600" kern="1200">
          <a:solidFill>
            <a:schemeClr val="tx1"/>
          </a:solidFill>
          <a:latin typeface="+mn-lt"/>
          <a:ea typeface="+mn-ea"/>
          <a:cs typeface="+mn-cs"/>
        </a:defRPr>
      </a:lvl5pPr>
      <a:lvl6pPr marL="25146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6pPr>
      <a:lvl7pPr marL="29718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7pPr>
      <a:lvl8pPr marL="34290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8pPr>
      <a:lvl9pPr marL="38862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AU" sz="8000" dirty="0" smtClean="0">
                <a:solidFill>
                  <a:schemeClr val="tx1">
                    <a:alpha val="90000"/>
                  </a:schemeClr>
                </a:solidFill>
                <a:latin typeface="Californian FB" pitchFamily="18" charset="0"/>
              </a:rPr>
              <a:t>Osteoporosis</a:t>
            </a:r>
            <a:endParaRPr lang="en-AU" dirty="0">
              <a:solidFill>
                <a:schemeClr val="tx1">
                  <a:alpha val="90000"/>
                </a:schemeClr>
              </a:solidFill>
              <a:latin typeface="Californian FB" pitchFamily="18" charset="0"/>
            </a:endParaRPr>
          </a:p>
        </p:txBody>
      </p:sp>
      <p:sp>
        <p:nvSpPr>
          <p:cNvPr id="5123" name="Subtitle 2"/>
          <p:cNvSpPr>
            <a:spLocks noGrp="1"/>
          </p:cNvSpPr>
          <p:nvPr>
            <p:ph type="subTitle" idx="1"/>
          </p:nvPr>
        </p:nvSpPr>
        <p:spPr/>
        <p:txBody>
          <a:bodyPr/>
          <a:lstStyle/>
          <a:p>
            <a:r>
              <a:rPr lang="en-AU" smtClean="0"/>
              <a:t>By Emil Bladt - Woicek</a:t>
            </a:r>
          </a:p>
        </p:txBody>
      </p:sp>
      <p:pic>
        <p:nvPicPr>
          <p:cNvPr id="5124" name="Picture 2" descr="What is Osteoporosis?"/>
          <p:cNvPicPr>
            <a:picLocks noChangeAspect="1" noChangeArrowheads="1"/>
          </p:cNvPicPr>
          <p:nvPr/>
        </p:nvPicPr>
        <p:blipFill>
          <a:blip r:embed="rId2" cstate="print"/>
          <a:srcRect/>
          <a:stretch>
            <a:fillRect/>
          </a:stretch>
        </p:blipFill>
        <p:spPr bwMode="auto">
          <a:xfrm>
            <a:off x="7092950" y="3860800"/>
            <a:ext cx="1562100" cy="23526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353" y="188259"/>
            <a:ext cx="7799294" cy="1461247"/>
          </a:xfrm>
        </p:spPr>
        <p:txBody>
          <a:bodyPr/>
          <a:lstStyle/>
          <a:p>
            <a:pPr fontAlgn="auto">
              <a:spcAft>
                <a:spcPts val="0"/>
              </a:spcAft>
              <a:defRPr/>
            </a:pPr>
            <a:r>
              <a:rPr lang="en-AU" dirty="0" smtClean="0">
                <a:solidFill>
                  <a:schemeClr val="tx1">
                    <a:alpha val="90000"/>
                  </a:schemeClr>
                </a:solidFill>
              </a:rPr>
              <a:t>Causes of Osteoporosis</a:t>
            </a:r>
            <a:endParaRPr lang="en-AU" dirty="0">
              <a:solidFill>
                <a:schemeClr val="tx1">
                  <a:alpha val="90000"/>
                </a:schemeClr>
              </a:solidFill>
            </a:endParaRPr>
          </a:p>
        </p:txBody>
      </p:sp>
      <p:sp>
        <p:nvSpPr>
          <p:cNvPr id="6147" name="Content Placeholder 2"/>
          <p:cNvSpPr>
            <a:spLocks noGrp="1"/>
          </p:cNvSpPr>
          <p:nvPr>
            <p:ph idx="1"/>
          </p:nvPr>
        </p:nvSpPr>
        <p:spPr>
          <a:xfrm>
            <a:off x="0" y="1989138"/>
            <a:ext cx="7236296" cy="4320182"/>
          </a:xfrm>
        </p:spPr>
        <p:txBody>
          <a:bodyPr/>
          <a:lstStyle/>
          <a:p>
            <a:r>
              <a:rPr lang="en-AU" dirty="0" smtClean="0"/>
              <a:t>Osteoporosis is a disorder where the bones become weak and break under no pressure. This disease happens when there isn't enough minerals, such as calcium in the bones to keep them healthy.</a:t>
            </a:r>
          </a:p>
          <a:p>
            <a:r>
              <a:rPr lang="en-AU" dirty="0" smtClean="0"/>
              <a:t> The bones take the minerals away faster than the body can replace them.  This causes the bones to become weaker and more fragile.  With osteoporosis, just the slightest bump can cause serious fractures to the bones. </a:t>
            </a:r>
          </a:p>
          <a:p>
            <a:r>
              <a:rPr lang="en-AU" dirty="0" smtClean="0"/>
              <a:t> The most common places to get osteoporosis is in the hip, wrist, spine, the pelvis and the upper arms.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353" y="188259"/>
            <a:ext cx="7799294" cy="1461247"/>
          </a:xfrm>
        </p:spPr>
        <p:txBody>
          <a:bodyPr/>
          <a:lstStyle/>
          <a:p>
            <a:pPr fontAlgn="auto">
              <a:spcAft>
                <a:spcPts val="0"/>
              </a:spcAft>
              <a:defRPr/>
            </a:pPr>
            <a:r>
              <a:rPr lang="en-AU" sz="4800" dirty="0" smtClean="0">
                <a:solidFill>
                  <a:schemeClr val="tx1">
                    <a:alpha val="90000"/>
                  </a:schemeClr>
                </a:solidFill>
              </a:rPr>
              <a:t>Symptoms</a:t>
            </a:r>
            <a:r>
              <a:rPr lang="en-AU" dirty="0" smtClean="0">
                <a:solidFill>
                  <a:schemeClr val="tx1">
                    <a:alpha val="90000"/>
                  </a:schemeClr>
                </a:solidFill>
              </a:rPr>
              <a:t> of Osteoporosis.</a:t>
            </a:r>
            <a:endParaRPr lang="en-AU" dirty="0">
              <a:solidFill>
                <a:schemeClr val="tx1">
                  <a:alpha val="90000"/>
                </a:schemeClr>
              </a:solidFill>
            </a:endParaRPr>
          </a:p>
        </p:txBody>
      </p:sp>
      <p:sp>
        <p:nvSpPr>
          <p:cNvPr id="7171" name="Content Placeholder 2"/>
          <p:cNvSpPr>
            <a:spLocks noGrp="1"/>
          </p:cNvSpPr>
          <p:nvPr>
            <p:ph idx="1"/>
          </p:nvPr>
        </p:nvSpPr>
        <p:spPr>
          <a:xfrm>
            <a:off x="952500" y="2057400"/>
            <a:ext cx="7239000" cy="1371600"/>
          </a:xfrm>
        </p:spPr>
        <p:txBody>
          <a:bodyPr/>
          <a:lstStyle/>
          <a:p>
            <a:r>
              <a:rPr lang="en-AU" smtClean="0"/>
              <a:t>Osteoporosis is a silent disease, meaning you usually don't know you have it until you break something.  There aren’t many signs and symptoms of osteoporosis, one symptom is easily breaking bones. </a:t>
            </a:r>
          </a:p>
        </p:txBody>
      </p:sp>
      <p:pic>
        <p:nvPicPr>
          <p:cNvPr id="7172" name="Picture 2" descr="http://t3.gstatic.com/images?q=tbn:ANd9GcRnE8dREY3-PASJRd-XTPbLWSR3IFqPxW8Ygq8mLRPiWDLn5-qa"/>
          <p:cNvPicPr>
            <a:picLocks noChangeAspect="1" noChangeArrowheads="1"/>
          </p:cNvPicPr>
          <p:nvPr/>
        </p:nvPicPr>
        <p:blipFill>
          <a:blip r:embed="rId2" cstate="print"/>
          <a:srcRect/>
          <a:stretch>
            <a:fillRect/>
          </a:stretch>
        </p:blipFill>
        <p:spPr bwMode="auto">
          <a:xfrm>
            <a:off x="468313" y="3789363"/>
            <a:ext cx="1714500" cy="2428875"/>
          </a:xfrm>
          <a:prstGeom prst="rect">
            <a:avLst/>
          </a:prstGeom>
          <a:noFill/>
          <a:ln w="9525">
            <a:noFill/>
            <a:miter lim="800000"/>
            <a:headEnd/>
            <a:tailEnd/>
          </a:ln>
        </p:spPr>
      </p:pic>
      <p:pic>
        <p:nvPicPr>
          <p:cNvPr id="7173" name="Picture 4" descr="http://www.spinesurgeon.com.au/Neurological_Conditions/images/osteoporosis_clip_image004.jpg"/>
          <p:cNvPicPr>
            <a:picLocks noChangeAspect="1" noChangeArrowheads="1"/>
          </p:cNvPicPr>
          <p:nvPr/>
        </p:nvPicPr>
        <p:blipFill>
          <a:blip r:embed="rId3" cstate="print"/>
          <a:srcRect/>
          <a:stretch>
            <a:fillRect/>
          </a:stretch>
        </p:blipFill>
        <p:spPr bwMode="auto">
          <a:xfrm>
            <a:off x="3779838" y="3619500"/>
            <a:ext cx="2376487" cy="25717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353" y="188259"/>
            <a:ext cx="7799294" cy="1461247"/>
          </a:xfrm>
        </p:spPr>
        <p:txBody>
          <a:bodyPr/>
          <a:lstStyle/>
          <a:p>
            <a:pPr fontAlgn="auto">
              <a:spcAft>
                <a:spcPts val="0"/>
              </a:spcAft>
              <a:defRPr/>
            </a:pPr>
            <a:r>
              <a:rPr lang="en-AU" dirty="0" smtClean="0">
                <a:solidFill>
                  <a:schemeClr val="tx1">
                    <a:alpha val="90000"/>
                  </a:schemeClr>
                </a:solidFill>
              </a:rPr>
              <a:t>Who is more prone?</a:t>
            </a:r>
            <a:endParaRPr lang="en-AU" dirty="0">
              <a:solidFill>
                <a:schemeClr val="tx1">
                  <a:alpha val="90000"/>
                </a:schemeClr>
              </a:solidFill>
            </a:endParaRPr>
          </a:p>
        </p:txBody>
      </p:sp>
      <p:sp>
        <p:nvSpPr>
          <p:cNvPr id="8195" name="Content Placeholder 2"/>
          <p:cNvSpPr>
            <a:spLocks noGrp="1"/>
          </p:cNvSpPr>
          <p:nvPr>
            <p:ph idx="1"/>
          </p:nvPr>
        </p:nvSpPr>
        <p:spPr>
          <a:xfrm>
            <a:off x="107504" y="2060848"/>
            <a:ext cx="7239000" cy="3733800"/>
          </a:xfrm>
        </p:spPr>
        <p:txBody>
          <a:bodyPr/>
          <a:lstStyle/>
          <a:p>
            <a:r>
              <a:rPr lang="en-AU" dirty="0" smtClean="0"/>
              <a:t>Both men and women get osteoporosis but women are more at risk. Women get osteoporosis more because their oestrogen levels decrease more rapidly after their menopause. </a:t>
            </a:r>
          </a:p>
          <a:p>
            <a:r>
              <a:rPr lang="en-AU" dirty="0" smtClean="0"/>
              <a:t>Oestrogen is such an important hormone, it helps maintaining a healthy bones structure.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100" y="188912"/>
            <a:ext cx="7787332" cy="1727919"/>
          </a:xfrm>
        </p:spPr>
        <p:txBody>
          <a:bodyPr/>
          <a:lstStyle/>
          <a:p>
            <a:r>
              <a:rPr lang="en-AU" dirty="0" smtClean="0"/>
              <a:t>How to prevent osteoporosis</a:t>
            </a:r>
            <a:endParaRPr lang="en-AU" dirty="0"/>
          </a:p>
        </p:txBody>
      </p:sp>
      <p:sp>
        <p:nvSpPr>
          <p:cNvPr id="3" name="Content Placeholder 2"/>
          <p:cNvSpPr>
            <a:spLocks noGrp="1"/>
          </p:cNvSpPr>
          <p:nvPr>
            <p:ph idx="1"/>
          </p:nvPr>
        </p:nvSpPr>
        <p:spPr>
          <a:xfrm>
            <a:off x="0" y="2060848"/>
            <a:ext cx="7239000" cy="4035896"/>
          </a:xfrm>
        </p:spPr>
        <p:txBody>
          <a:bodyPr/>
          <a:lstStyle/>
          <a:p>
            <a:r>
              <a:rPr lang="en-AU" dirty="0" smtClean="0"/>
              <a:t>Preventing osteoporosis is quite simple. You need to maintain a high calcium level in your body, which you do by frequently drinking milk or dairy products.</a:t>
            </a:r>
          </a:p>
          <a:p>
            <a:r>
              <a:rPr lang="en-AU" dirty="0" smtClean="0"/>
              <a:t>You also need Vitamin D which comes from the sun. Keeping you levels up Vitamin D up can be as simple as taking a leisurely walk on the beach or just being outside to drink your cup of morning coffee.</a:t>
            </a:r>
          </a:p>
          <a:p>
            <a:r>
              <a:rPr lang="en-AU" dirty="0" smtClean="0"/>
              <a:t>The third thing that helps prevent osteoporosis is exercise.  Playing tennis, lawn bowls, walking and any other sorts of exercise with help you to keep your body healthy.  </a:t>
            </a:r>
            <a:endParaRPr lang="en-AU" dirty="0"/>
          </a:p>
        </p:txBody>
      </p:sp>
      <p:pic>
        <p:nvPicPr>
          <p:cNvPr id="20482" name="Picture 2" descr="Excercise"/>
          <p:cNvPicPr>
            <a:picLocks noChangeAspect="1" noChangeArrowheads="1"/>
          </p:cNvPicPr>
          <p:nvPr/>
        </p:nvPicPr>
        <p:blipFill>
          <a:blip r:embed="rId2" cstate="print"/>
          <a:srcRect/>
          <a:stretch>
            <a:fillRect/>
          </a:stretch>
        </p:blipFill>
        <p:spPr bwMode="auto">
          <a:xfrm>
            <a:off x="7452320" y="4509120"/>
            <a:ext cx="1368152" cy="1917487"/>
          </a:xfrm>
          <a:prstGeom prst="rect">
            <a:avLst/>
          </a:prstGeom>
          <a:noFill/>
        </p:spPr>
      </p:pic>
      <p:pic>
        <p:nvPicPr>
          <p:cNvPr id="20484" name="Picture 4" descr="http://t3.gstatic.com/images?q=tbn:ANd9GcR5A4rMwRRjPtkF-OACLVo4DA8HvbuD97u1HF5Ce9Wn8pXwRfaiNQ"/>
          <p:cNvPicPr>
            <a:picLocks noChangeAspect="1" noChangeArrowheads="1"/>
          </p:cNvPicPr>
          <p:nvPr/>
        </p:nvPicPr>
        <p:blipFill>
          <a:blip r:embed="rId3" cstate="print"/>
          <a:srcRect/>
          <a:stretch>
            <a:fillRect/>
          </a:stretch>
        </p:blipFill>
        <p:spPr bwMode="auto">
          <a:xfrm>
            <a:off x="7020272" y="404664"/>
            <a:ext cx="1905000" cy="24003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100" y="188912"/>
            <a:ext cx="7797800" cy="1583903"/>
          </a:xfrm>
        </p:spPr>
        <p:txBody>
          <a:bodyPr/>
          <a:lstStyle/>
          <a:p>
            <a:r>
              <a:rPr lang="en-AU" dirty="0" smtClean="0"/>
              <a:t>Osteoporosis support networks.</a:t>
            </a:r>
            <a:endParaRPr lang="en-AU" dirty="0"/>
          </a:p>
        </p:txBody>
      </p:sp>
      <p:sp>
        <p:nvSpPr>
          <p:cNvPr id="3" name="Content Placeholder 2"/>
          <p:cNvSpPr>
            <a:spLocks noGrp="1"/>
          </p:cNvSpPr>
          <p:nvPr>
            <p:ph idx="1"/>
          </p:nvPr>
        </p:nvSpPr>
        <p:spPr/>
        <p:txBody>
          <a:bodyPr/>
          <a:lstStyle/>
          <a:p>
            <a:r>
              <a:rPr lang="en-AU" dirty="0" smtClean="0"/>
              <a:t>The Osteoporosis Sydney Support Group is located </a:t>
            </a:r>
            <a:br>
              <a:rPr lang="en-AU" dirty="0" smtClean="0"/>
            </a:br>
            <a:r>
              <a:rPr lang="en-AU" dirty="0" smtClean="0"/>
              <a:t>St George Hospital, Sydney. Contact the Sydney support group on:1800 242 141</a:t>
            </a:r>
          </a:p>
          <a:p>
            <a:r>
              <a:rPr lang="en-AU" dirty="0" smtClean="0"/>
              <a:t> The Melbourne Osteoporosis support group comes together every 3</a:t>
            </a:r>
            <a:r>
              <a:rPr lang="en-AU" baseline="30000" dirty="0" smtClean="0"/>
              <a:t>rd</a:t>
            </a:r>
            <a:r>
              <a:rPr lang="en-AU" dirty="0" smtClean="0"/>
              <a:t> Tuesday of every second month at 1:30 pm.  </a:t>
            </a:r>
          </a:p>
        </p:txBody>
      </p:sp>
      <p:pic>
        <p:nvPicPr>
          <p:cNvPr id="32772" name="Picture 4" descr="http://t2.gstatic.com/images?q=tbn:ANd9GcQGdvoP-d9zQuvzbEC6ZpoVW5pJqJlUxSE0hKz5FwAfu4_uKqet"/>
          <p:cNvPicPr>
            <a:picLocks noChangeAspect="1" noChangeArrowheads="1"/>
          </p:cNvPicPr>
          <p:nvPr/>
        </p:nvPicPr>
        <p:blipFill>
          <a:blip r:embed="rId2" cstate="print"/>
          <a:srcRect/>
          <a:stretch>
            <a:fillRect/>
          </a:stretch>
        </p:blipFill>
        <p:spPr bwMode="auto">
          <a:xfrm>
            <a:off x="467544" y="4221088"/>
            <a:ext cx="2400300" cy="1905001"/>
          </a:xfrm>
          <a:prstGeom prst="rect">
            <a:avLst/>
          </a:prstGeom>
          <a:noFill/>
        </p:spPr>
      </p:pic>
      <p:pic>
        <p:nvPicPr>
          <p:cNvPr id="32774" name="Picture 6" descr="http://t3.gstatic.com/images?q=tbn:ANd9GcSNBgdsEDMjm1qs-4EVTIdkvCnybb_-ekBP4rChDw-kusyzTq4yhA"/>
          <p:cNvPicPr>
            <a:picLocks noChangeAspect="1" noChangeArrowheads="1"/>
          </p:cNvPicPr>
          <p:nvPr/>
        </p:nvPicPr>
        <p:blipFill>
          <a:blip r:embed="rId3" cstate="print"/>
          <a:srcRect/>
          <a:stretch>
            <a:fillRect/>
          </a:stretch>
        </p:blipFill>
        <p:spPr bwMode="auto">
          <a:xfrm>
            <a:off x="4211959" y="4293096"/>
            <a:ext cx="2696671" cy="183413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800" y="0"/>
            <a:ext cx="5349528" cy="1172741"/>
          </a:xfrm>
        </p:spPr>
        <p:txBody>
          <a:bodyPr/>
          <a:lstStyle/>
          <a:p>
            <a:r>
              <a:rPr lang="en-AU" dirty="0" smtClean="0"/>
              <a:t>Meal Plan: Day 1</a:t>
            </a:r>
            <a:endParaRPr lang="en-AU" dirty="0"/>
          </a:p>
        </p:txBody>
      </p:sp>
      <p:sp>
        <p:nvSpPr>
          <p:cNvPr id="3" name="Content Placeholder 2"/>
          <p:cNvSpPr>
            <a:spLocks noGrp="1"/>
          </p:cNvSpPr>
          <p:nvPr>
            <p:ph idx="1"/>
          </p:nvPr>
        </p:nvSpPr>
        <p:spPr>
          <a:xfrm>
            <a:off x="6119664" y="3356992"/>
            <a:ext cx="3024336" cy="1872208"/>
          </a:xfrm>
        </p:spPr>
        <p:txBody>
          <a:bodyPr/>
          <a:lstStyle/>
          <a:p>
            <a:r>
              <a:rPr lang="en-AU" sz="1600" b="1" u="sng" dirty="0" smtClean="0"/>
              <a:t>Dinner</a:t>
            </a:r>
            <a:r>
              <a:rPr lang="en-AU" sz="1600" u="sng" dirty="0" smtClean="0"/>
              <a:t>:</a:t>
            </a:r>
            <a:r>
              <a:rPr lang="en-AU" sz="1600" dirty="0" smtClean="0"/>
              <a:t> </a:t>
            </a:r>
            <a:r>
              <a:rPr lang="en-AU" sz="1400" dirty="0" smtClean="0"/>
              <a:t>Dinner consists of a salmon fillet, green vegetables including broccoli and zucchini, and some sweet potato. On the salmon there is some pesto which is a nice accompaniment. </a:t>
            </a:r>
            <a:endParaRPr lang="en-AU" sz="1400" b="1" u="sng" dirty="0"/>
          </a:p>
        </p:txBody>
      </p:sp>
      <p:sp>
        <p:nvSpPr>
          <p:cNvPr id="4" name="TextBox 3"/>
          <p:cNvSpPr txBox="1"/>
          <p:nvPr/>
        </p:nvSpPr>
        <p:spPr>
          <a:xfrm>
            <a:off x="0" y="692696"/>
            <a:ext cx="2088232" cy="2677656"/>
          </a:xfrm>
          <a:prstGeom prst="rect">
            <a:avLst/>
          </a:prstGeom>
          <a:noFill/>
        </p:spPr>
        <p:txBody>
          <a:bodyPr wrap="square" rtlCol="0">
            <a:spAutoFit/>
          </a:bodyPr>
          <a:lstStyle/>
          <a:p>
            <a:r>
              <a:rPr lang="en-AU" sz="1400" b="1" u="sng" dirty="0" smtClean="0">
                <a:latin typeface="+mn-lt"/>
              </a:rPr>
              <a:t>Breakfast</a:t>
            </a:r>
            <a:r>
              <a:rPr lang="en-AU" sz="1400" dirty="0" smtClean="0">
                <a:latin typeface="+mn-lt"/>
              </a:rPr>
              <a:t>: 1 bowl of oatmeal or porridge with some sliced strawberries on top. To accompany the porridge you should drink a large glass of calcium fortified orange juice to increase your calcium levels.</a:t>
            </a:r>
          </a:p>
          <a:p>
            <a:endParaRPr lang="en-AU" sz="1400" dirty="0">
              <a:latin typeface="+mn-lt"/>
            </a:endParaRPr>
          </a:p>
        </p:txBody>
      </p:sp>
      <p:sp>
        <p:nvSpPr>
          <p:cNvPr id="5" name="TextBox 4"/>
          <p:cNvSpPr txBox="1"/>
          <p:nvPr/>
        </p:nvSpPr>
        <p:spPr>
          <a:xfrm>
            <a:off x="179512" y="4941168"/>
            <a:ext cx="2304256" cy="1661993"/>
          </a:xfrm>
          <a:prstGeom prst="rect">
            <a:avLst/>
          </a:prstGeom>
          <a:noFill/>
        </p:spPr>
        <p:txBody>
          <a:bodyPr wrap="square" rtlCol="0">
            <a:spAutoFit/>
          </a:bodyPr>
          <a:lstStyle/>
          <a:p>
            <a:r>
              <a:rPr lang="en-AU" sz="1400" b="1" u="sng" dirty="0" smtClean="0">
                <a:latin typeface="+mn-lt"/>
              </a:rPr>
              <a:t>Lunch</a:t>
            </a:r>
            <a:r>
              <a:rPr lang="en-AU" sz="1400" u="sng" dirty="0" smtClean="0">
                <a:latin typeface="+mn-lt"/>
              </a:rPr>
              <a:t>:</a:t>
            </a:r>
            <a:r>
              <a:rPr lang="en-AU" sz="1400" dirty="0" smtClean="0">
                <a:latin typeface="+mn-lt"/>
              </a:rPr>
              <a:t> For lunch, a nice fresh salad with cooked pumpkin, sweet potato, broccoli, lightly steamed carrots and squash.</a:t>
            </a:r>
          </a:p>
          <a:p>
            <a:endParaRPr lang="en-AU" dirty="0"/>
          </a:p>
        </p:txBody>
      </p:sp>
      <p:sp>
        <p:nvSpPr>
          <p:cNvPr id="6" name="TextBox 5"/>
          <p:cNvSpPr txBox="1"/>
          <p:nvPr/>
        </p:nvSpPr>
        <p:spPr>
          <a:xfrm>
            <a:off x="6012160" y="1196752"/>
            <a:ext cx="3168352" cy="2031325"/>
          </a:xfrm>
          <a:prstGeom prst="rect">
            <a:avLst/>
          </a:prstGeom>
          <a:noFill/>
        </p:spPr>
        <p:txBody>
          <a:bodyPr wrap="square" rtlCol="0">
            <a:spAutoFit/>
          </a:bodyPr>
          <a:lstStyle/>
          <a:p>
            <a:r>
              <a:rPr lang="en-AU" sz="1400" b="1" u="sng" dirty="0" smtClean="0">
                <a:latin typeface="+mn-lt"/>
              </a:rPr>
              <a:t>Afternoon snack</a:t>
            </a:r>
            <a:r>
              <a:rPr lang="en-AU" sz="1400" dirty="0" smtClean="0">
                <a:latin typeface="+mn-lt"/>
              </a:rPr>
              <a:t>: For a light snack in the afternoon you should have some fresh or dried fruit. Good fruits for people with osteoporosis are pink grape fruits and red grapes.  You should also have some sort of nuts, peanuts, walnuts and almonds will keep you satisfied until dinner.</a:t>
            </a:r>
            <a:endParaRPr lang="en-AU" sz="1400" dirty="0">
              <a:latin typeface="+mn-lt"/>
            </a:endParaRPr>
          </a:p>
        </p:txBody>
      </p:sp>
      <p:sp>
        <p:nvSpPr>
          <p:cNvPr id="23" name="Flowchart: Alternate Process 22"/>
          <p:cNvSpPr/>
          <p:nvPr/>
        </p:nvSpPr>
        <p:spPr>
          <a:xfrm>
            <a:off x="2555776" y="1268760"/>
            <a:ext cx="3384376" cy="2304256"/>
          </a:xfrm>
          <a:prstGeom prst="flowChartAlternateProcess">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b="1" u="sng" dirty="0" smtClean="0">
              <a:solidFill>
                <a:schemeClr val="tx1"/>
              </a:solidFill>
            </a:endParaRPr>
          </a:p>
          <a:p>
            <a:pPr algn="ctr"/>
            <a:r>
              <a:rPr lang="en-AU" sz="1400" b="1" u="sng" dirty="0" smtClean="0">
                <a:solidFill>
                  <a:schemeClr val="tx1"/>
                </a:solidFill>
              </a:rPr>
              <a:t>Great cooking tips:</a:t>
            </a:r>
          </a:p>
          <a:p>
            <a:pPr algn="ctr"/>
            <a:r>
              <a:rPr lang="en-AU" sz="1400" dirty="0" smtClean="0">
                <a:solidFill>
                  <a:schemeClr val="tx1"/>
                </a:solidFill>
              </a:rPr>
              <a:t>For the salmon, try to avoid using large amounts of butter. Keep the skin of the salmon on when cooking it and just remove the skin before eating.</a:t>
            </a:r>
          </a:p>
          <a:p>
            <a:pPr algn="ctr"/>
            <a:r>
              <a:rPr lang="en-AU" sz="1400" dirty="0" smtClean="0">
                <a:solidFill>
                  <a:schemeClr val="tx1"/>
                </a:solidFill>
              </a:rPr>
              <a:t>Use a non stick frying pan, this helps the fish not stick to the pan and it is easier to move the fish around.</a:t>
            </a:r>
          </a:p>
          <a:p>
            <a:pPr algn="ctr"/>
            <a:endParaRPr lang="en-AU" sz="2000" dirty="0">
              <a:solidFill>
                <a:sysClr val="windowText" lastClr="000000"/>
              </a:solidFill>
            </a:endParaRPr>
          </a:p>
        </p:txBody>
      </p:sp>
      <p:pic>
        <p:nvPicPr>
          <p:cNvPr id="1026" name="Picture 2" descr="http://t1.gstatic.com/images?q=tbn:ANd9GcQCI9zDI0PA0eh9C6_T0KAlMRv7ZV4GzV4lNEp0wovNZE1cnurIew"/>
          <p:cNvPicPr>
            <a:picLocks noChangeAspect="1" noChangeArrowheads="1"/>
          </p:cNvPicPr>
          <p:nvPr/>
        </p:nvPicPr>
        <p:blipFill>
          <a:blip r:embed="rId2" cstate="print"/>
          <a:srcRect/>
          <a:stretch>
            <a:fillRect/>
          </a:stretch>
        </p:blipFill>
        <p:spPr bwMode="auto">
          <a:xfrm>
            <a:off x="2771800" y="3789040"/>
            <a:ext cx="2952328" cy="1199384"/>
          </a:xfrm>
          <a:prstGeom prst="rect">
            <a:avLst/>
          </a:prstGeom>
          <a:noFill/>
        </p:spPr>
      </p:pic>
      <p:pic>
        <p:nvPicPr>
          <p:cNvPr id="1028" name="Picture 4" descr="http://t2.gstatic.com/images?q=tbn:ANd9GcSZL9V5fzBe90a8RjODyfLtj-yVikIU6YUst6ab2gILCe7WBiNoCg"/>
          <p:cNvPicPr>
            <a:picLocks noChangeAspect="1" noChangeArrowheads="1"/>
          </p:cNvPicPr>
          <p:nvPr/>
        </p:nvPicPr>
        <p:blipFill>
          <a:blip r:embed="rId3" cstate="print"/>
          <a:srcRect/>
          <a:stretch>
            <a:fillRect/>
          </a:stretch>
        </p:blipFill>
        <p:spPr bwMode="auto">
          <a:xfrm>
            <a:off x="6660232" y="5229200"/>
            <a:ext cx="1905000" cy="1257300"/>
          </a:xfrm>
          <a:prstGeom prst="rect">
            <a:avLst/>
          </a:prstGeom>
          <a:noFill/>
        </p:spPr>
      </p:pic>
      <p:pic>
        <p:nvPicPr>
          <p:cNvPr id="1030" name="Picture 6" descr="http://t0.gstatic.com/images?q=tbn:ANd9GcR_xIfXFFvZg1FnL-5JbFKx8QBaAi9W4t8o4rDGDaCmUJWmWVFE"/>
          <p:cNvPicPr>
            <a:picLocks noChangeAspect="1" noChangeArrowheads="1"/>
          </p:cNvPicPr>
          <p:nvPr/>
        </p:nvPicPr>
        <p:blipFill>
          <a:blip r:embed="rId4" cstate="print"/>
          <a:srcRect/>
          <a:stretch>
            <a:fillRect/>
          </a:stretch>
        </p:blipFill>
        <p:spPr bwMode="auto">
          <a:xfrm>
            <a:off x="7380312" y="112223"/>
            <a:ext cx="1296144" cy="1084529"/>
          </a:xfrm>
          <a:prstGeom prst="rect">
            <a:avLst/>
          </a:prstGeom>
          <a:noFill/>
        </p:spPr>
      </p:pic>
      <p:sp>
        <p:nvSpPr>
          <p:cNvPr id="1032" name="AutoShape 8" descr="data:image/jpeg;base64,/9j/4AAQSkZJRgABAQAAAQABAAD/2wCEAAkGBhQSERMTEhIVFRUQFxgSFBcXFhcUFhUUFRQXFBQUFxcXGyYeGBkjGRQVHy8gJCcpLCwsFR4xNTAqNSYrLCkBCQoKDgwOGg8PGiwkHyQsLCksLCwsLCwsLCwsLCksKSksLCwsLCwsLCwsLCwpLCwpLCwsLCkpLCwsKSwpLCksKf/AABEIAK8BIAMBIgACEQEDEQH/xAAcAAEAAgMBAQEAAAAAAAAAAAAABQYCAwQHAQj/xAA9EAACAQIEAwQHBgUDBQAAAAAAAQIDEQQFITEGQVESYXGBEyIykaGxwQdCUtHh8BQjYnKSFsLxFTNDY4L/xAAaAQEAAwEBAQAAAAAAAAAAAAAAAgMEBQEG/8QAKBEAAwACAgIBBAICAwAAAAAAAAECAxEEIRIxQRMyUWEicZHwFEKx/9oADAMBAAIRAxEAPwD3EAAAAAAAAAAAAAAAAAAAAAAAAAAAAxlNJXbskAZAiMdxBGHs+s/gV7HcWTs7T/xVv1KnllGmONdfovAPKsdxPVe05253lIinxNXjK8as14Sf5kfrfov/AOC/ye1A8qyn7T61NpVkqsOb9ma81o/NHomS5/RxUO3RmpW9pbSi+klyLJtUZcmG8fskQATKQAAAAAAAAAAAAAAAAAAAAAAAAAAAAAAAYymkrt2QBkCMxeeQitPWfwILH8RN+1Ky6LQqrLKNEce7/RZq+ZQjzu10InFcUW9mK87v5FWrZ5fbQiMdnFtEzO81P0bY4kr32XKfGUlyh8fzOPE8ROftO/RLReSPP8XnEuvkJZ1pyIN0/bNM4IntItOKzaN9WcNTFU43b3fT6FPxeZdqSbb0etuZorZq/wBDxST8SwY3NI62/fiRNTM09IkPPGt6GPZSStcsUnna6ZIyzC7szdl+d1MPUVSjUcZx6aprmmno0yMjC705m5YfqT0RpJ+z2rhL7SKOK7NOralWelm/Um/6Xyfc/iXI/OmS5DOtWhTp+1N28Orfclr5H6FwdJxpwjJ9qUYxjJ9Wkk35svlt+zk58cw+jcACZnAAAAAAAAAAAAAAAAAAABhUqqO9/JN/IAzByVMyjG3aU4pu13F2v380u9nBjc9SuoeF+f6EKtSWRjq/RMuRyVc2px07V33alOzDPHreVt93fUr2L4ilydktb83r/wAlDzP4Rqnifk9AxvEVl6tl3vX4FfzDiBy3nf5e4pv/AFvtXvJ+d/gcdbNFrYpq2/Z0MfGmfSJ3G8QOL3tfREfiM0ur3ILE4jtatLr5rmc9bFN7shvZqnEdmJzSTkrPR79xz1sY+pywpzm7Qpzl/bFv5I78Hwli6kknSdOL3lU9VJeG78EgT1M+2cFTE35nPLE9/kei5ZwfhKCTqfzprnN2gn3QTs/Ns68VjaUItU6dKP8AbCMfkg6Knf4R5RKqnu9el9TF1bl0x9eFW6q04yXfuu9PdERVyWgrLtTTm/Ud01rsnoTTRW6INQXU3wgz1rB8HUKVPsRhdNWlJq8pNbtt7eC0ILOOB4aypy7D3SteL8t0SVrZW22UinT95JZVl9StUjSpRc5y0SXxbfJLmzkxWW1KcrVfVi/vx9bteHR9zLjw5xhRwsOxQo2v7U3rOb/qf02L57M+TI59ez0XhLhSGDp8pVZL15/7Y9Ir4lgKDg+O3P7pP4LPO0XI5lbb2yfBz0cTc6D0gAAAAAAAAAAAAAAAAAAasRiYwV5O31K/mfFahtoviU3jbO8TSxsqclaHtU3fScH000ts99yu1cdOompXdzLeSm9I6XH400vJ9lszTi3o18/O5WKnEj7Und3l3vSxH/wcuadloYywPcys6c4kj7WzWUuZz+lvuz68NY1TprqR0aEpR9Uu83YLBVKs1ClByl0XJdW9ku9k3kPB8qyU6rdOm9V+Oa7r+zHvfki3wdOhDsUoqMd/V5vq397zIaIVmU9T7IHLvs/ikpYmeu/Yg7Lwc7Xfl7ycw+Cw1FepRpxt96yk/wDKV2c1XNdCu5hm0m9+YSKG6r7mTuPz1R0i11vt5WuRdbiCT2aV+dufgVzFY1+ZpljbLVnujzw16JHGZ7KXPztY4qmYd5FVcRdbrQ0QrSlJRhFylLRRim233Jbh9EkiSeY2395oxeKadPsK/Zl2/c00iWw3AmIn2XNwpc2pNuXh2YrTzZL/AOnI04q81Jrd2tf4koc/9inNvX8C85ZjVVpxktLq/vGIy9yd29LOyt1KzkWcwo3jJ6KyS8XsvMudOV9L36+4i9ejx1rsquY5RTleLincglkcIS6Lv5eZesXRTeyvtfmiPqYFN2s38jyaqPQpRkXZxYDKkrFjwGHsRkKPoXo//l6r9CVwOYQbtdJ9Ht5M2xmmv7OXlwVPa7RN4UkInBQZ202XGYzAAAAAAAAAAAAAAAAABxZnk9LER7FaCmlqr7xfWL3T8CKp8B4Zcp/5foWIEXKfssnJc/ayAXBGG5xk/Gb+hqrcF4NLWm/85fmT1WTIzFXfMi5lfBbOXI39z/yVbHcKYNO0Kc23slNmqHCuGpWlKlHtRd1dylZ+bs/cTNWsoN9m22sm9b9LEFmWbJN637jNVL4N+PzftsyxmI1ve3TW5E47MuyrvXx1TI7H57v+dyBxebOftMr0akjvxmbu+2n71Iqvjbs0VMTtd8vcjVOa3BbKM6ta+vTTc4qmMWquasRidHbd/H9bsv3CH2dRpqOIx9u17UKD5dHUXN/07LnfYMjVKSD4b4Lr4u0pP0VF/fktZL+iPPx0XiehZdlVDBrs0Ia2tKb1nLvcvotCSr4pN9ladERuNxSinqr/AD8SHkn6ZDbfswx2aKPi+pVsyzNt+1z16IxzLML3tz/e5ATxOrvr18yyUDozDGOP8yybptTXfZ66fHyPQOHeLlUpxtJetZN6XbaPNa2I7Li1yafkmvyNeIk8JiE6f/aqS7UP6Hu4eXLufce+G1sqya8lLPbqdeL7/BI1Tm07JtLpyKlkWfOT1emmvz8C1xqxdtb6aj2VuPE+TenTvt9DixLile67+R3y9bbn+9CPx+No0V/MV3yjvJ/oVUku2Ww99G/KM2nTaSfag/u3v7m9vkXHAY6NRXi9t1zXijyivxM/uUopef0sa8PxdWhJSikmuer8t9iWPlKemVZuC77XTPaQQXCvE0cZTvpGpD24/KS7idOhNKltHIuHD8a9gAEiIAAAAAAAAAAAAAMZzsm3yANOMxKhG78u8rGZ5grNy23t4PQ2Z1mCesnZLbXkedcQ8QtuyenIy3Xk9I6nHw+K2/Z253xBdtX0RWcTmV23fRkbiMddnHWrletG70jrr4i5yVKlvM13uv3b9TCsQ2exTftGyrU03OKrimZVJaf8GzJcLGriIU27r2pL+mOrT8dF5njek6fwS89tSv6LPwLlkaNsZWj2qm+Hg9o/++X+1eL6E/icbOrO8pNt+7wXQ56lZvV8/p9DYpKKXI4ebkVlffSOlGGcf7f5Oijipwsoza5dF4nLiKrlHsy59PmY/wARd6bfMSl13K5yOXuSVQn7RDY6HZf71778jjml8CdxdHtK1rdCCqxs2mdvj5vqz+zmZcf03+iPxE9NOTQxGIc4Wkr8/BrZo3Khdpeb+hL0coutjoRPRzORk3X9Efw5mdrq+3/BesqzFtq7vfbuZQ8bkMqU/SQXiuq5osuR4perJapWdnv3lGSfHsvw5Va0y1Ztnf8AD01bWclaP1k1+7sp0qspNzm25PV36nXm9bt1m+S0j3JHHUehz8lO3s345UL9s+SqmPaNLZl20VrssfRfPspoN1a0+UYKPnKV/wDaellC+zKl6OjOb/8ANJW/tjdX97fuL3GVzt8efHGj5zmV5ZmZAAvMoAAAAAAAAAAAAIXiDM1BWv3v6L6kvVqKKbeyV35HkXHvEqc3GMu99L9PAqyVpaNPGjyrb+Dh4i4ku2kynYvFdq+t7mvEYlzehr9BoU6OsjRbW/U2xJTAcM16ke1GnaP4pPsp+F9/I5swy50t5pvpFO3vf5DxH1JRxTlbc4cRmMVotX3aieXzqPVu3QkMFw33HqgqvOQX8yptov3zJzhrASo1VP8AF6sr/hbTb8dCw4Lh+3ImMPkvcSeNVLl/Jm+u5pUjn9Jr+9v2z5Od9z5mWDlSs/uPn07jXF3R8rmxVirxo+qw5Jyyrk2Qk3tyNsWk7vUwjPn7kfYWWrKl7J0Z1pbOxEZlZSu9rXO+riLsisfPtzUVtHf8jqcBN2/wc7mtTAyrDOTu+Zb8BgyPyfL9tC24DBH0CR83b7OCrlKktivYrLZUJXj7PNHo9LBHNmGSdtPQVO1ojF+L2jzOpPW99zXOoSOe5POk2+y3H5FcdWUnaEJt+DS970OReCprWjuzyIqd7OupXRnl0VUmrvRPUxwnDlWpbt+qui1fvLRlXDyhbQ0YeN80Zc3L61BcMhrWjFLRJWS7i24SehUsrw7Vi0YN6HRRxn7O4BA9PAAAAAAAAAAAACofaNxOsLQUUrzrXUVZu9rL5v5Hm2B+znHYp9udNxU9b1H2N9n2X63wPcK+ApzlCc4RlKk24Nq7i3o2uj03N5W429svjM4WkeW4b7HnFL0mIiuvZg5e67RIYfhLC4XVQ9JNfeqWlZ90fZXxLpjJkDjMO5DxR79an7ZVc6xcp3KxVyhzd2XyrlN3sKeT9x7oeZTcLw/3EnTyns7Rv8EWyjlduRy1IxWiaTWlnz89jJy8t44/gjVxYnLX8/RCKjKP3Y/E+3q9Y/4olKlPXa1z5DCt7+HU4VcvO39zO1ODAl9q/wDSHxNapazjCSfVNX+Nit4jLaqd6cUo3v2W3p4Nl9qZffaxpjgVzKL5Gaur7/suxLDj7haPPKmLqUletDsp6J3ur9L8mZLMk9bl4x2TQlCcZpOFryT201T+BwYXgbDTSah2b9DdxeNPIlt9NFHK5v0n0tplQqZgtoayfPkvzO7J8s1u92WylwFTi/VJbB8NKJ2sOCcS0jiZ+U8vs5cry7bQs2DwJngstsS9HD2NJhdGilhTd/Co6owMrHpEicTk8Z7xTImrwjC91FFssfHA80eptFUjw8lyN0MptyLG6SHoUNHvkyJoYC3IkaNKxvUD7Y9IhH0AAAAAAAAAAAAAAHxo+gA5atK5zTwpJWMXTPARLwZ9WDJP0I9EAcCwxWOIsE1dpaPV/Uu3ozhzDAKaK7jyWjRhyeD2eTV8bOn7E3Hu9/kaP9X1o/hlbrFfQtuacNa3a0v82V7E8JUpybSscjk+ONpUt7PoONU5J3s0rj56XpR8pSXzuYVPtCd9KMfOTZz4jguK5s00+D4+PiY3eH8GtY5+H/v+THG8SV8TaEWlF7xirR83zLlkmJlGMVNfQj8oyaMGl2ScdFW8NRPKue8fSKcuHHX8aRP4ZKSujtp0SsZfj3B9y38OZbMLUUldHd4vIWeN/J87yuO8Fa+DfSpnRFGEEbEazIfQAAAAAAAAAAAAAAAAAAAAAAAAAAAAAAAAAAALGPZMgAR2dUv5M+tr+FmUucLarXn4foeiNFV4i4TlP18PLsy/De3ufIwcvjPLqkdHh8mce5r5IBzUtLn2jQTbtuvm0Q+JjjKL9ek5L+2/xjqcseJ6kNHh5rm361r+45b4uRPtHWWaWv4ssy9V925hWxXJdCpYnimrL2KD7tJWOSX8ZX0acV7vgiU8O30eXyIlbbJvH5yo3hF3nU9Wy5X+pf8AhuT9HG/Qo3DfBjUlOd2+89Ky7B9lJHX42BYZ0ji8vP8AWrZIwNiMYxMjUYwAAAAAAAAAAAAAAAAAAAAAAAAAAAAAAAAAAAAAAAAADVVw0Zbo4quRU391EkACFfDNP8KNlPh+C5IlgeaPdnLRy+MTpjGx9B6eAAAAAAAAAAAAAAAAAAAAAH//2Q=="/>
          <p:cNvSpPr>
            <a:spLocks noChangeAspect="1" noChangeArrowheads="1"/>
          </p:cNvSpPr>
          <p:nvPr/>
        </p:nvSpPr>
        <p:spPr bwMode="auto">
          <a:xfrm>
            <a:off x="63500" y="-811213"/>
            <a:ext cx="2743200" cy="1666876"/>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1034" name="AutoShape 10" descr="data:image/jpeg;base64,/9j/4AAQSkZJRgABAQAAAQABAAD/2wCEAAkGBhQSERMTEhIVFRUQFxgSFBcXFhcUFhUUFRQXFBQUFxcXGyYeGBkjGRQVHy8gJCcpLCwsFR4xNTAqNSYrLCkBCQoKDgwOGg8PGiwkHyQsLCksLCwsLCwsLCwsLCksKSksLCwsLCwsLCwsLCwpLCwpLCwsLCkpLCwsKSwpLCksKf/AABEIAK8BIAMBIgACEQEDEQH/xAAcAAEAAgMBAQEAAAAAAAAAAAAABQYCAwQHAQj/xAA9EAACAQIEAwQHBgUDBQAAAAAAAQIDEQQFITEGQVESYXGBEyIykaGxwQdCUtHh8BQjYnKSFsLxFTNDY4L/xAAaAQEAAwEBAQAAAAAAAAAAAAAAAgMEBQEG/8QAKBEAAwACAgIBBAICAwAAAAAAAAECAxEEIRIxQRMyUWEicZHwFEKx/9oADAMBAAIRAxEAPwD3EAAAAAAAAAAAAAAAAAAAAAAAAAAAAxlNJXbskAZAiMdxBGHs+s/gV7HcWTs7T/xVv1KnllGmONdfovAPKsdxPVe05253lIinxNXjK8as14Sf5kfrfov/AOC/ye1A8qyn7T61NpVkqsOb9ma81o/NHomS5/RxUO3RmpW9pbSi+klyLJtUZcmG8fskQATKQAAAAAAAAAAAAAAAAAAAAAAAAAAAAAAAYymkrt2QBkCMxeeQitPWfwILH8RN+1Ky6LQqrLKNEce7/RZq+ZQjzu10InFcUW9mK87v5FWrZ5fbQiMdnFtEzO81P0bY4kr32XKfGUlyh8fzOPE8ROftO/RLReSPP8XnEuvkJZ1pyIN0/bNM4IntItOKzaN9WcNTFU43b3fT6FPxeZdqSbb0etuZorZq/wBDxST8SwY3NI62/fiRNTM09IkPPGt6GPZSStcsUnna6ZIyzC7szdl+d1MPUVSjUcZx6aprmmno0yMjC705m5YfqT0RpJ+z2rhL7SKOK7NOralWelm/Um/6Xyfc/iXI/OmS5DOtWhTp+1N28Orfclr5H6FwdJxpwjJ9qUYxjJ9Wkk35svlt+zk58cw+jcACZnAAAAAAAAAAAAAAAAAAABhUqqO9/JN/IAzByVMyjG3aU4pu13F2v380u9nBjc9SuoeF+f6EKtSWRjq/RMuRyVc2px07V33alOzDPHreVt93fUr2L4ilydktb83r/wAlDzP4Rqnifk9AxvEVl6tl3vX4FfzDiBy3nf5e4pv/AFvtXvJ+d/gcdbNFrYpq2/Z0MfGmfSJ3G8QOL3tfREfiM0ur3ILE4jtatLr5rmc9bFN7shvZqnEdmJzSTkrPR79xz1sY+pywpzm7Qpzl/bFv5I78Hwli6kknSdOL3lU9VJeG78EgT1M+2cFTE35nPLE9/kei5ZwfhKCTqfzprnN2gn3QTs/Ns68VjaUItU6dKP8AbCMfkg6Knf4R5RKqnu9el9TF1bl0x9eFW6q04yXfuu9PdERVyWgrLtTTm/Ud01rsnoTTRW6INQXU3wgz1rB8HUKVPsRhdNWlJq8pNbtt7eC0ILOOB4aypy7D3SteL8t0SVrZW22UinT95JZVl9StUjSpRc5y0SXxbfJLmzkxWW1KcrVfVi/vx9bteHR9zLjw5xhRwsOxQo2v7U3rOb/qf02L57M+TI59ez0XhLhSGDp8pVZL15/7Y9Ir4lgKDg+O3P7pP4LPO0XI5lbb2yfBz0cTc6D0gAAAAAAAAAAAAAAAAAAasRiYwV5O31K/mfFahtoviU3jbO8TSxsqclaHtU3fScH000ts99yu1cdOompXdzLeSm9I6XH400vJ9lszTi3o18/O5WKnEj7Und3l3vSxH/wcuadloYywPcys6c4kj7WzWUuZz+lvuz68NY1TprqR0aEpR9Uu83YLBVKs1ClByl0XJdW9ku9k3kPB8qyU6rdOm9V+Oa7r+zHvfki3wdOhDsUoqMd/V5vq397zIaIVmU9T7IHLvs/ikpYmeu/Yg7Lwc7Xfl7ycw+Cw1FepRpxt96yk/wDKV2c1XNdCu5hm0m9+YSKG6r7mTuPz1R0i11vt5WuRdbiCT2aV+dufgVzFY1+ZpljbLVnujzw16JHGZ7KXPztY4qmYd5FVcRdbrQ0QrSlJRhFylLRRim233Jbh9EkiSeY2395oxeKadPsK/Zl2/c00iWw3AmIn2XNwpc2pNuXh2YrTzZL/AOnI04q81Jrd2tf4koc/9inNvX8C85ZjVVpxktLq/vGIy9yd29LOyt1KzkWcwo3jJ6KyS8XsvMudOV9L36+4i9ejx1rsquY5RTleLincglkcIS6Lv5eZesXRTeyvtfmiPqYFN2s38jyaqPQpRkXZxYDKkrFjwGHsRkKPoXo//l6r9CVwOYQbtdJ9Ht5M2xmmv7OXlwVPa7RN4UkInBQZ202XGYzAAAAAAAAAAAAAAAAABxZnk9LER7FaCmlqr7xfWL3T8CKp8B4Zcp/5foWIEXKfssnJc/ayAXBGG5xk/Gb+hqrcF4NLWm/85fmT1WTIzFXfMi5lfBbOXI39z/yVbHcKYNO0Kc23slNmqHCuGpWlKlHtRd1dylZ+bs/cTNWsoN9m22sm9b9LEFmWbJN637jNVL4N+PzftsyxmI1ve3TW5E47MuyrvXx1TI7H57v+dyBxebOftMr0akjvxmbu+2n71Iqvjbs0VMTtd8vcjVOa3BbKM6ta+vTTc4qmMWquasRidHbd/H9bsv3CH2dRpqOIx9u17UKD5dHUXN/07LnfYMjVKSD4b4Lr4u0pP0VF/fktZL+iPPx0XiehZdlVDBrs0Ia2tKb1nLvcvotCSr4pN9ladERuNxSinqr/AD8SHkn6ZDbfswx2aKPi+pVsyzNt+1z16IxzLML3tz/e5ATxOrvr18yyUDozDGOP8yybptTXfZ66fHyPQOHeLlUpxtJetZN6XbaPNa2I7Li1yafkmvyNeIk8JiE6f/aqS7UP6Hu4eXLufce+G1sqya8lLPbqdeL7/BI1Tm07JtLpyKlkWfOT1emmvz8C1xqxdtb6aj2VuPE+TenTvt9DixLile67+R3y9bbn+9CPx+No0V/MV3yjvJ/oVUku2Ww99G/KM2nTaSfag/u3v7m9vkXHAY6NRXi9t1zXijyivxM/uUopef0sa8PxdWhJSikmuer8t9iWPlKemVZuC77XTPaQQXCvE0cZTvpGpD24/KS7idOhNKltHIuHD8a9gAEiIAAAAAAAAAAAAAMZzsm3yANOMxKhG78u8rGZ5grNy23t4PQ2Z1mCesnZLbXkedcQ8QtuyenIy3Xk9I6nHw+K2/Z253xBdtX0RWcTmV23fRkbiMddnHWrletG70jrr4i5yVKlvM13uv3b9TCsQ2exTftGyrU03OKrimZVJaf8GzJcLGriIU27r2pL+mOrT8dF5njek6fwS89tSv6LPwLlkaNsZWj2qm+Hg9o/++X+1eL6E/icbOrO8pNt+7wXQ56lZvV8/p9DYpKKXI4ebkVlffSOlGGcf7f5Oijipwsoza5dF4nLiKrlHsy59PmY/wARd6bfMSl13K5yOXuSVQn7RDY6HZf71778jjml8CdxdHtK1rdCCqxs2mdvj5vqz+zmZcf03+iPxE9NOTQxGIc4Wkr8/BrZo3Khdpeb+hL0coutjoRPRzORk3X9Efw5mdrq+3/BesqzFtq7vfbuZQ8bkMqU/SQXiuq5osuR4perJapWdnv3lGSfHsvw5Va0y1Ztnf8AD01bWclaP1k1+7sp0qspNzm25PV36nXm9bt1m+S0j3JHHUehz8lO3s345UL9s+SqmPaNLZl20VrssfRfPspoN1a0+UYKPnKV/wDaellC+zKl6OjOb/8ANJW/tjdX97fuL3GVzt8efHGj5zmV5ZmZAAvMoAAAAAAAAAAAAIXiDM1BWv3v6L6kvVqKKbeyV35HkXHvEqc3GMu99L9PAqyVpaNPGjyrb+Dh4i4ku2kynYvFdq+t7mvEYlzehr9BoU6OsjRbW/U2xJTAcM16ke1GnaP4pPsp+F9/I5swy50t5pvpFO3vf5DxH1JRxTlbc4cRmMVotX3aieXzqPVu3QkMFw33HqgqvOQX8yptov3zJzhrASo1VP8AF6sr/hbTb8dCw4Lh+3ImMPkvcSeNVLl/Jm+u5pUjn9Jr+9v2z5Od9z5mWDlSs/uPn07jXF3R8rmxVirxo+qw5Jyyrk2Qk3tyNsWk7vUwjPn7kfYWWrKl7J0Z1pbOxEZlZSu9rXO+riLsisfPtzUVtHf8jqcBN2/wc7mtTAyrDOTu+Zb8BgyPyfL9tC24DBH0CR83b7OCrlKktivYrLZUJXj7PNHo9LBHNmGSdtPQVO1ojF+L2jzOpPW99zXOoSOe5POk2+y3H5FcdWUnaEJt+DS970OReCprWjuzyIqd7OupXRnl0VUmrvRPUxwnDlWpbt+qui1fvLRlXDyhbQ0YeN80Zc3L61BcMhrWjFLRJWS7i24SehUsrw7Vi0YN6HRRxn7O4BA9PAAAAAAAAAAAACofaNxOsLQUUrzrXUVZu9rL5v5Hm2B+znHYp9udNxU9b1H2N9n2X63wPcK+ApzlCc4RlKk24Nq7i3o2uj03N5W429svjM4WkeW4b7HnFL0mIiuvZg5e67RIYfhLC4XVQ9JNfeqWlZ90fZXxLpjJkDjMO5DxR79an7ZVc6xcp3KxVyhzd2XyrlN3sKeT9x7oeZTcLw/3EnTyns7Rv8EWyjlduRy1IxWiaTWlnz89jJy8t44/gjVxYnLX8/RCKjKP3Y/E+3q9Y/4olKlPXa1z5DCt7+HU4VcvO39zO1ODAl9q/wDSHxNapazjCSfVNX+Nit4jLaqd6cUo3v2W3p4Nl9qZffaxpjgVzKL5Gaur7/suxLDj7haPPKmLqUletDsp6J3ur9L8mZLMk9bl4x2TQlCcZpOFryT201T+BwYXgbDTSah2b9DdxeNPIlt9NFHK5v0n0tplQqZgtoayfPkvzO7J8s1u92WylwFTi/VJbB8NKJ2sOCcS0jiZ+U8vs5cry7bQs2DwJngstsS9HD2NJhdGilhTd/Co6owMrHpEicTk8Z7xTImrwjC91FFssfHA80eptFUjw8lyN0MptyLG6SHoUNHvkyJoYC3IkaNKxvUD7Y9IhH0AAAAAAAAAAAAAAHxo+gA5atK5zTwpJWMXTPARLwZ9WDJP0I9EAcCwxWOIsE1dpaPV/Uu3ozhzDAKaK7jyWjRhyeD2eTV8bOn7E3Hu9/kaP9X1o/hlbrFfQtuacNa3a0v82V7E8JUpybSscjk+ONpUt7PoONU5J3s0rj56XpR8pSXzuYVPtCd9KMfOTZz4jguK5s00+D4+PiY3eH8GtY5+H/v+THG8SV8TaEWlF7xirR83zLlkmJlGMVNfQj8oyaMGl2ScdFW8NRPKue8fSKcuHHX8aRP4ZKSujtp0SsZfj3B9y38OZbMLUUldHd4vIWeN/J87yuO8Fa+DfSpnRFGEEbEazIfQAAAAAAAAAAAAAAAAAAAAAAAAAAAAAAAAAAALGPZMgAR2dUv5M+tr+FmUucLarXn4foeiNFV4i4TlP18PLsy/De3ufIwcvjPLqkdHh8mce5r5IBzUtLn2jQTbtuvm0Q+JjjKL9ek5L+2/xjqcseJ6kNHh5rm361r+45b4uRPtHWWaWv4ssy9V925hWxXJdCpYnimrL2KD7tJWOSX8ZX0acV7vgiU8O30eXyIlbbJvH5yo3hF3nU9Wy5X+pf8AhuT9HG/Qo3DfBjUlOd2+89Ky7B9lJHX42BYZ0ji8vP8AWrZIwNiMYxMjUYwAAAAAAAAAAAAAAAAAAAAAAAAAAAAAAAAAAAAAAAAADVVw0Zbo4quRU391EkACFfDNP8KNlPh+C5IlgeaPdnLRy+MTpjGx9B6eAAAAAAAAAAAAAAAAAAAAAH//2Q=="/>
          <p:cNvSpPr>
            <a:spLocks noChangeAspect="1" noChangeArrowheads="1"/>
          </p:cNvSpPr>
          <p:nvPr/>
        </p:nvSpPr>
        <p:spPr bwMode="auto">
          <a:xfrm>
            <a:off x="63500" y="-811213"/>
            <a:ext cx="2743200" cy="1666876"/>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1036" name="AutoShape 12" descr="data:image/jpeg;base64,/9j/4AAQSkZJRgABAQAAAQABAAD/2wCEAAkGBhQSERMTEhIVFRUQFxgSFBcXFhcUFhUUFRQXFBQUFxcXGyYeGBkjGRQVHy8gJCcpLCwsFR4xNTAqNSYrLCkBCQoKDgwOGg8PGiwkHyQsLCksLCwsLCwsLCwsLCksKSksLCwsLCwsLCwsLCwpLCwpLCwsLCkpLCwsKSwpLCksKf/AABEIAK8BIAMBIgACEQEDEQH/xAAcAAEAAgMBAQEAAAAAAAAAAAAABQYCAwQHAQj/xAA9EAACAQIEAwQHBgUDBQAAAAAAAQIDEQQFITEGQVESYXGBEyIykaGxwQdCUtHh8BQjYnKSFsLxFTNDY4L/xAAaAQEAAwEBAQAAAAAAAAAAAAAAAgMEBQEG/8QAKBEAAwACAgIBBAICAwAAAAAAAAECAxEEIRIxQRMyUWEicZHwFEKx/9oADAMBAAIRAxEAPwD3EAAAAAAAAAAAAAAAAAAAAAAAAAAAAxlNJXbskAZAiMdxBGHs+s/gV7HcWTs7T/xVv1KnllGmONdfovAPKsdxPVe05253lIinxNXjK8as14Sf5kfrfov/AOC/ye1A8qyn7T61NpVkqsOb9ma81o/NHomS5/RxUO3RmpW9pbSi+klyLJtUZcmG8fskQATKQAAAAAAAAAAAAAAAAAAAAAAAAAAAAAAAYymkrt2QBkCMxeeQitPWfwILH8RN+1Ky6LQqrLKNEce7/RZq+ZQjzu10InFcUW9mK87v5FWrZ5fbQiMdnFtEzO81P0bY4kr32XKfGUlyh8fzOPE8ROftO/RLReSPP8XnEuvkJZ1pyIN0/bNM4IntItOKzaN9WcNTFU43b3fT6FPxeZdqSbb0etuZorZq/wBDxST8SwY3NI62/fiRNTM09IkPPGt6GPZSStcsUnna6ZIyzC7szdl+d1MPUVSjUcZx6aprmmno0yMjC705m5YfqT0RpJ+z2rhL7SKOK7NOralWelm/Um/6Xyfc/iXI/OmS5DOtWhTp+1N28Orfclr5H6FwdJxpwjJ9qUYxjJ9Wkk35svlt+zk58cw+jcACZnAAAAAAAAAAAAAAAAAAABhUqqO9/JN/IAzByVMyjG3aU4pu13F2v380u9nBjc9SuoeF+f6EKtSWRjq/RMuRyVc2px07V33alOzDPHreVt93fUr2L4ilydktb83r/wAlDzP4Rqnifk9AxvEVl6tl3vX4FfzDiBy3nf5e4pv/AFvtXvJ+d/gcdbNFrYpq2/Z0MfGmfSJ3G8QOL3tfREfiM0ur3ILE4jtatLr5rmc9bFN7shvZqnEdmJzSTkrPR79xz1sY+pywpzm7Qpzl/bFv5I78Hwli6kknSdOL3lU9VJeG78EgT1M+2cFTE35nPLE9/kei5ZwfhKCTqfzprnN2gn3QTs/Ns68VjaUItU6dKP8AbCMfkg6Knf4R5RKqnu9el9TF1bl0x9eFW6q04yXfuu9PdERVyWgrLtTTm/Ud01rsnoTTRW6INQXU3wgz1rB8HUKVPsRhdNWlJq8pNbtt7eC0ILOOB4aypy7D3SteL8t0SVrZW22UinT95JZVl9StUjSpRc5y0SXxbfJLmzkxWW1KcrVfVi/vx9bteHR9zLjw5xhRwsOxQo2v7U3rOb/qf02L57M+TI59ez0XhLhSGDp8pVZL15/7Y9Ir4lgKDg+O3P7pP4LPO0XI5lbb2yfBz0cTc6D0gAAAAAAAAAAAAAAAAAAasRiYwV5O31K/mfFahtoviU3jbO8TSxsqclaHtU3fScH000ts99yu1cdOompXdzLeSm9I6XH400vJ9lszTi3o18/O5WKnEj7Und3l3vSxH/wcuadloYywPcys6c4kj7WzWUuZz+lvuz68NY1TprqR0aEpR9Uu83YLBVKs1ClByl0XJdW9ku9k3kPB8qyU6rdOm9V+Oa7r+zHvfki3wdOhDsUoqMd/V5vq397zIaIVmU9T7IHLvs/ikpYmeu/Yg7Lwc7Xfl7ycw+Cw1FepRpxt96yk/wDKV2c1XNdCu5hm0m9+YSKG6r7mTuPz1R0i11vt5WuRdbiCT2aV+dufgVzFY1+ZpljbLVnujzw16JHGZ7KXPztY4qmYd5FVcRdbrQ0QrSlJRhFylLRRim233Jbh9EkiSeY2395oxeKadPsK/Zl2/c00iWw3AmIn2XNwpc2pNuXh2YrTzZL/AOnI04q81Jrd2tf4koc/9inNvX8C85ZjVVpxktLq/vGIy9yd29LOyt1KzkWcwo3jJ6KyS8XsvMudOV9L36+4i9ejx1rsquY5RTleLincglkcIS6Lv5eZesXRTeyvtfmiPqYFN2s38jyaqPQpRkXZxYDKkrFjwGHsRkKPoXo//l6r9CVwOYQbtdJ9Ht5M2xmmv7OXlwVPa7RN4UkInBQZ202XGYzAAAAAAAAAAAAAAAAABxZnk9LER7FaCmlqr7xfWL3T8CKp8B4Zcp/5foWIEXKfssnJc/ayAXBGG5xk/Gb+hqrcF4NLWm/85fmT1WTIzFXfMi5lfBbOXI39z/yVbHcKYNO0Kc23slNmqHCuGpWlKlHtRd1dylZ+bs/cTNWsoN9m22sm9b9LEFmWbJN637jNVL4N+PzftsyxmI1ve3TW5E47MuyrvXx1TI7H57v+dyBxebOftMr0akjvxmbu+2n71Iqvjbs0VMTtd8vcjVOa3BbKM6ta+vTTc4qmMWquasRidHbd/H9bsv3CH2dRpqOIx9u17UKD5dHUXN/07LnfYMjVKSD4b4Lr4u0pP0VF/fktZL+iPPx0XiehZdlVDBrs0Ia2tKb1nLvcvotCSr4pN9ladERuNxSinqr/AD8SHkn6ZDbfswx2aKPi+pVsyzNt+1z16IxzLML3tz/e5ATxOrvr18yyUDozDGOP8yybptTXfZ66fHyPQOHeLlUpxtJetZN6XbaPNa2I7Li1yafkmvyNeIk8JiE6f/aqS7UP6Hu4eXLufce+G1sqya8lLPbqdeL7/BI1Tm07JtLpyKlkWfOT1emmvz8C1xqxdtb6aj2VuPE+TenTvt9DixLile67+R3y9bbn+9CPx+No0V/MV3yjvJ/oVUku2Ww99G/KM2nTaSfag/u3v7m9vkXHAY6NRXi9t1zXijyivxM/uUopef0sa8PxdWhJSikmuer8t9iWPlKemVZuC77XTPaQQXCvE0cZTvpGpD24/KS7idOhNKltHIuHD8a9gAEiIAAAAAAAAAAAAAMZzsm3yANOMxKhG78u8rGZ5grNy23t4PQ2Z1mCesnZLbXkedcQ8QtuyenIy3Xk9I6nHw+K2/Z253xBdtX0RWcTmV23fRkbiMddnHWrletG70jrr4i5yVKlvM13uv3b9TCsQ2exTftGyrU03OKrimZVJaf8GzJcLGriIU27r2pL+mOrT8dF5njek6fwS89tSv6LPwLlkaNsZWj2qm+Hg9o/++X+1eL6E/icbOrO8pNt+7wXQ56lZvV8/p9DYpKKXI4ebkVlffSOlGGcf7f5Oijipwsoza5dF4nLiKrlHsy59PmY/wARd6bfMSl13K5yOXuSVQn7RDY6HZf71778jjml8CdxdHtK1rdCCqxs2mdvj5vqz+zmZcf03+iPxE9NOTQxGIc4Wkr8/BrZo3Khdpeb+hL0coutjoRPRzORk3X9Efw5mdrq+3/BesqzFtq7vfbuZQ8bkMqU/SQXiuq5osuR4perJapWdnv3lGSfHsvw5Va0y1Ztnf8AD01bWclaP1k1+7sp0qspNzm25PV36nXm9bt1m+S0j3JHHUehz8lO3s345UL9s+SqmPaNLZl20VrssfRfPspoN1a0+UYKPnKV/wDaellC+zKl6OjOb/8ANJW/tjdX97fuL3GVzt8efHGj5zmV5ZmZAAvMoAAAAAAAAAAAAIXiDM1BWv3v6L6kvVqKKbeyV35HkXHvEqc3GMu99L9PAqyVpaNPGjyrb+Dh4i4ku2kynYvFdq+t7mvEYlzehr9BoU6OsjRbW/U2xJTAcM16ke1GnaP4pPsp+F9/I5swy50t5pvpFO3vf5DxH1JRxTlbc4cRmMVotX3aieXzqPVu3QkMFw33HqgqvOQX8yptov3zJzhrASo1VP8AF6sr/hbTb8dCw4Lh+3ImMPkvcSeNVLl/Jm+u5pUjn9Jr+9v2z5Od9z5mWDlSs/uPn07jXF3R8rmxVirxo+qw5Jyyrk2Qk3tyNsWk7vUwjPn7kfYWWrKl7J0Z1pbOxEZlZSu9rXO+riLsisfPtzUVtHf8jqcBN2/wc7mtTAyrDOTu+Zb8BgyPyfL9tC24DBH0CR83b7OCrlKktivYrLZUJXj7PNHo9LBHNmGSdtPQVO1ojF+L2jzOpPW99zXOoSOe5POk2+y3H5FcdWUnaEJt+DS970OReCprWjuzyIqd7OupXRnl0VUmrvRPUxwnDlWpbt+qui1fvLRlXDyhbQ0YeN80Zc3L61BcMhrWjFLRJWS7i24SehUsrw7Vi0YN6HRRxn7O4BA9PAAAAAAAAAAAACofaNxOsLQUUrzrXUVZu9rL5v5Hm2B+znHYp9udNxU9b1H2N9n2X63wPcK+ApzlCc4RlKk24Nq7i3o2uj03N5W429svjM4WkeW4b7HnFL0mIiuvZg5e67RIYfhLC4XVQ9JNfeqWlZ90fZXxLpjJkDjMO5DxR79an7ZVc6xcp3KxVyhzd2XyrlN3sKeT9x7oeZTcLw/3EnTyns7Rv8EWyjlduRy1IxWiaTWlnz89jJy8t44/gjVxYnLX8/RCKjKP3Y/E+3q9Y/4olKlPXa1z5DCt7+HU4VcvO39zO1ODAl9q/wDSHxNapazjCSfVNX+Nit4jLaqd6cUo3v2W3p4Nl9qZffaxpjgVzKL5Gaur7/suxLDj7haPPKmLqUletDsp6J3ur9L8mZLMk9bl4x2TQlCcZpOFryT201T+BwYXgbDTSah2b9DdxeNPIlt9NFHK5v0n0tplQqZgtoayfPkvzO7J8s1u92WylwFTi/VJbB8NKJ2sOCcS0jiZ+U8vs5cry7bQs2DwJngstsS9HD2NJhdGilhTd/Co6owMrHpEicTk8Z7xTImrwjC91FFssfHA80eptFUjw8lyN0MptyLG6SHoUNHvkyJoYC3IkaNKxvUD7Y9IhH0AAAAAAAAAAAAAAHxo+gA5atK5zTwpJWMXTPARLwZ9WDJP0I9EAcCwxWOIsE1dpaPV/Uu3ozhzDAKaK7jyWjRhyeD2eTV8bOn7E3Hu9/kaP9X1o/hlbrFfQtuacNa3a0v82V7E8JUpybSscjk+ONpUt7PoONU5J3s0rj56XpR8pSXzuYVPtCd9KMfOTZz4jguK5s00+D4+PiY3eH8GtY5+H/v+THG8SV8TaEWlF7xirR83zLlkmJlGMVNfQj8oyaMGl2ScdFW8NRPKue8fSKcuHHX8aRP4ZKSujtp0SsZfj3B9y38OZbMLUUldHd4vIWeN/J87yuO8Fa+DfSpnRFGEEbEazIfQAAAAAAAAAAAAAAAAAAAAAAAAAAAAAAAAAAALGPZMgAR2dUv5M+tr+FmUucLarXn4foeiNFV4i4TlP18PLsy/De3ufIwcvjPLqkdHh8mce5r5IBzUtLn2jQTbtuvm0Q+JjjKL9ek5L+2/xjqcseJ6kNHh5rm361r+45b4uRPtHWWaWv4ssy9V925hWxXJdCpYnimrL2KD7tJWOSX8ZX0acV7vgiU8O30eXyIlbbJvH5yo3hF3nU9Wy5X+pf8AhuT9HG/Qo3DfBjUlOd2+89Ky7B9lJHX42BYZ0ji8vP8AWrZIwNiMYxMjUYwAAAAAAAAAAAAAAAAAAAAAAAAAAAAAAAAAAAAAAAAADVVw0Zbo4quRU391EkACFfDNP8KNlPh+C5IlgeaPdnLRy+MTpjGx9B6eAAAAAAAAAAAAAAAAAAAAAH//2Q=="/>
          <p:cNvSpPr>
            <a:spLocks noChangeAspect="1" noChangeArrowheads="1"/>
          </p:cNvSpPr>
          <p:nvPr/>
        </p:nvSpPr>
        <p:spPr bwMode="auto">
          <a:xfrm>
            <a:off x="63500" y="-811213"/>
            <a:ext cx="2743200" cy="1666876"/>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1038" name="Picture 14" descr="http://d33y93cfm0wb4z.cloudfront.net/Jen_Cheung_2011/ZZ_Catagory_pics/sweet_potatoes.476.jpg"/>
          <p:cNvPicPr>
            <a:picLocks noChangeAspect="1" noChangeArrowheads="1"/>
          </p:cNvPicPr>
          <p:nvPr/>
        </p:nvPicPr>
        <p:blipFill>
          <a:blip r:embed="rId5" cstate="print"/>
          <a:srcRect l="14896" r="10626" b="2202"/>
          <a:stretch>
            <a:fillRect/>
          </a:stretch>
        </p:blipFill>
        <p:spPr bwMode="auto">
          <a:xfrm>
            <a:off x="2555776" y="5517232"/>
            <a:ext cx="1440160" cy="1152128"/>
          </a:xfrm>
          <a:prstGeom prst="rect">
            <a:avLst/>
          </a:prstGeom>
          <a:noFill/>
        </p:spPr>
      </p:pic>
      <p:pic>
        <p:nvPicPr>
          <p:cNvPr id="1042" name="Picture 18" descr="http://www.womenfitness.net/img2011_2mar/articleimages/april2011/orange-juice-potassium-lg.jpg"/>
          <p:cNvPicPr>
            <a:picLocks noChangeAspect="1" noChangeArrowheads="1"/>
          </p:cNvPicPr>
          <p:nvPr/>
        </p:nvPicPr>
        <p:blipFill>
          <a:blip r:embed="rId6" cstate="print"/>
          <a:srcRect/>
          <a:stretch>
            <a:fillRect/>
          </a:stretch>
        </p:blipFill>
        <p:spPr bwMode="auto">
          <a:xfrm>
            <a:off x="323528" y="3356992"/>
            <a:ext cx="1584176" cy="123917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100" y="-27384"/>
            <a:ext cx="7797800" cy="1460500"/>
          </a:xfrm>
        </p:spPr>
        <p:txBody>
          <a:bodyPr/>
          <a:lstStyle/>
          <a:p>
            <a:pPr algn="ctr"/>
            <a:r>
              <a:rPr lang="en-AU" dirty="0" smtClean="0"/>
              <a:t>Meal Plan: Day 2</a:t>
            </a:r>
            <a:endParaRPr lang="en-AU" dirty="0"/>
          </a:p>
        </p:txBody>
      </p:sp>
      <p:sp>
        <p:nvSpPr>
          <p:cNvPr id="3" name="Content Placeholder 2"/>
          <p:cNvSpPr>
            <a:spLocks noGrp="1"/>
          </p:cNvSpPr>
          <p:nvPr>
            <p:ph idx="1"/>
          </p:nvPr>
        </p:nvSpPr>
        <p:spPr>
          <a:xfrm>
            <a:off x="-180528" y="1556792"/>
            <a:ext cx="3024336" cy="3024336"/>
          </a:xfrm>
        </p:spPr>
        <p:txBody>
          <a:bodyPr/>
          <a:lstStyle/>
          <a:p>
            <a:r>
              <a:rPr lang="en-AU" sz="1600" b="1" u="sng" dirty="0" smtClean="0"/>
              <a:t>Breakfast</a:t>
            </a:r>
            <a:r>
              <a:rPr lang="en-AU" sz="1600" dirty="0" smtClean="0"/>
              <a:t>: A bowl of muesli with yogurt. The muesli should contain  dried fruits such as apricots, raisins and some nuts like almonds and walnuts.  Red grapes and a large glass of calcium fortified orange juice to finish breakfast off.</a:t>
            </a:r>
          </a:p>
        </p:txBody>
      </p:sp>
      <p:sp>
        <p:nvSpPr>
          <p:cNvPr id="5" name="TextBox 4"/>
          <p:cNvSpPr txBox="1"/>
          <p:nvPr/>
        </p:nvSpPr>
        <p:spPr>
          <a:xfrm>
            <a:off x="179512" y="4437112"/>
            <a:ext cx="2304256" cy="1815882"/>
          </a:xfrm>
          <a:prstGeom prst="rect">
            <a:avLst/>
          </a:prstGeom>
          <a:noFill/>
        </p:spPr>
        <p:txBody>
          <a:bodyPr wrap="square" rtlCol="0">
            <a:spAutoFit/>
          </a:bodyPr>
          <a:lstStyle/>
          <a:p>
            <a:r>
              <a:rPr lang="en-AU" sz="1600" b="1" u="sng" dirty="0" smtClean="0">
                <a:latin typeface="+mn-lt"/>
              </a:rPr>
              <a:t>Lunch: </a:t>
            </a:r>
            <a:r>
              <a:rPr lang="en-AU" sz="1600" dirty="0" smtClean="0">
                <a:latin typeface="+mn-lt"/>
              </a:rPr>
              <a:t>Lunch consists of a substantial bowl of lentil soup. To accompany the soup, have some sliced bread. </a:t>
            </a:r>
            <a:endParaRPr lang="en-AU" sz="1600" dirty="0">
              <a:latin typeface="+mn-lt"/>
            </a:endParaRPr>
          </a:p>
        </p:txBody>
      </p:sp>
      <p:sp>
        <p:nvSpPr>
          <p:cNvPr id="6" name="TextBox 5"/>
          <p:cNvSpPr txBox="1"/>
          <p:nvPr/>
        </p:nvSpPr>
        <p:spPr>
          <a:xfrm>
            <a:off x="6732240" y="1628800"/>
            <a:ext cx="2448272" cy="2554545"/>
          </a:xfrm>
          <a:prstGeom prst="rect">
            <a:avLst/>
          </a:prstGeom>
          <a:noFill/>
        </p:spPr>
        <p:txBody>
          <a:bodyPr wrap="square" rtlCol="0">
            <a:spAutoFit/>
          </a:bodyPr>
          <a:lstStyle/>
          <a:p>
            <a:r>
              <a:rPr lang="en-AU" sz="1600" b="1" u="sng" dirty="0" smtClean="0">
                <a:latin typeface="+mn-lt"/>
              </a:rPr>
              <a:t>Afternoon Snack: </a:t>
            </a:r>
            <a:r>
              <a:rPr lang="en-AU" sz="1600" dirty="0" smtClean="0">
                <a:latin typeface="+mn-lt"/>
              </a:rPr>
              <a:t> Afternoon tea is a fruit salad which contains apples, pears, oranges, mango, peaches, rock melon and red grapes. This is a great healthy snack and gets you  ready for dinner.</a:t>
            </a:r>
            <a:endParaRPr lang="en-AU" sz="1600" b="1" u="sng" dirty="0">
              <a:latin typeface="+mn-lt"/>
            </a:endParaRPr>
          </a:p>
        </p:txBody>
      </p:sp>
      <p:sp>
        <p:nvSpPr>
          <p:cNvPr id="7" name="TextBox 6"/>
          <p:cNvSpPr txBox="1"/>
          <p:nvPr/>
        </p:nvSpPr>
        <p:spPr>
          <a:xfrm>
            <a:off x="6588224" y="4437112"/>
            <a:ext cx="2592288" cy="1815882"/>
          </a:xfrm>
          <a:prstGeom prst="rect">
            <a:avLst/>
          </a:prstGeom>
          <a:noFill/>
        </p:spPr>
        <p:txBody>
          <a:bodyPr wrap="square" rtlCol="0">
            <a:spAutoFit/>
          </a:bodyPr>
          <a:lstStyle/>
          <a:p>
            <a:r>
              <a:rPr lang="en-AU" sz="1600" b="1" u="sng" dirty="0" smtClean="0">
                <a:latin typeface="+mn-lt"/>
              </a:rPr>
              <a:t>Dinner: </a:t>
            </a:r>
            <a:r>
              <a:rPr lang="en-AU" sz="1600" dirty="0" smtClean="0">
                <a:latin typeface="+mn-lt"/>
              </a:rPr>
              <a:t> It is a pasta dish with some boneless chicken and tomato sauce. In the sauce there is minced garlic, broccoli and chopped spinach. </a:t>
            </a:r>
            <a:r>
              <a:rPr lang="en-AU" sz="1600" b="1" u="sng" dirty="0" smtClean="0">
                <a:latin typeface="+mn-lt"/>
              </a:rPr>
              <a:t> </a:t>
            </a:r>
            <a:endParaRPr lang="en-AU" sz="1600" b="1" u="sng" dirty="0">
              <a:latin typeface="+mn-lt"/>
            </a:endParaRPr>
          </a:p>
        </p:txBody>
      </p:sp>
      <p:sp>
        <p:nvSpPr>
          <p:cNvPr id="8" name="Rounded Rectangle 7"/>
          <p:cNvSpPr/>
          <p:nvPr/>
        </p:nvSpPr>
        <p:spPr>
          <a:xfrm>
            <a:off x="3059832" y="1700808"/>
            <a:ext cx="2952328" cy="165618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1" u="sng" dirty="0" smtClean="0">
              <a:solidFill>
                <a:schemeClr val="tx1"/>
              </a:solidFill>
            </a:endParaRPr>
          </a:p>
          <a:p>
            <a:pPr algn="ctr"/>
            <a:endParaRPr lang="en-AU" dirty="0" smtClean="0">
              <a:solidFill>
                <a:schemeClr val="tx1"/>
              </a:solidFill>
            </a:endParaRPr>
          </a:p>
          <a:p>
            <a:pPr algn="ctr"/>
            <a:endParaRPr lang="en-AU" dirty="0" smtClean="0">
              <a:solidFill>
                <a:schemeClr val="tx1"/>
              </a:solidFill>
            </a:endParaRPr>
          </a:p>
          <a:p>
            <a:pPr algn="ctr"/>
            <a:endParaRPr lang="en-AU" dirty="0" smtClean="0">
              <a:solidFill>
                <a:schemeClr val="tx1"/>
              </a:solidFill>
            </a:endParaRPr>
          </a:p>
          <a:p>
            <a:pPr algn="ctr"/>
            <a:endParaRPr lang="en-AU" dirty="0" smtClean="0">
              <a:solidFill>
                <a:schemeClr val="tx1"/>
              </a:solidFill>
            </a:endParaRPr>
          </a:p>
          <a:p>
            <a:pPr algn="ctr"/>
            <a:endParaRPr lang="en-AU" dirty="0" smtClean="0">
              <a:solidFill>
                <a:schemeClr val="tx1"/>
              </a:solidFill>
            </a:endParaRPr>
          </a:p>
        </p:txBody>
      </p:sp>
      <p:sp>
        <p:nvSpPr>
          <p:cNvPr id="10" name="TextBox 9"/>
          <p:cNvSpPr txBox="1"/>
          <p:nvPr/>
        </p:nvSpPr>
        <p:spPr>
          <a:xfrm>
            <a:off x="3059832" y="1772816"/>
            <a:ext cx="3240360" cy="1569660"/>
          </a:xfrm>
          <a:prstGeom prst="rect">
            <a:avLst/>
          </a:prstGeom>
          <a:noFill/>
        </p:spPr>
        <p:txBody>
          <a:bodyPr wrap="square" rtlCol="0">
            <a:spAutoFit/>
          </a:bodyPr>
          <a:lstStyle/>
          <a:p>
            <a:r>
              <a:rPr lang="en-AU" sz="1600" b="1" u="sng" dirty="0" smtClean="0">
                <a:latin typeface="+mn-lt"/>
              </a:rPr>
              <a:t>Great Cooking Tips</a:t>
            </a:r>
          </a:p>
          <a:p>
            <a:r>
              <a:rPr lang="en-AU" sz="1600" dirty="0" smtClean="0">
                <a:latin typeface="+mn-lt"/>
              </a:rPr>
              <a:t>The lentil soup should be cooked in a large saucepan over medium heat until hot. You either buy your lentil soup or make it yourself. </a:t>
            </a:r>
            <a:endParaRPr lang="en-AU" sz="1600" dirty="0">
              <a:latin typeface="+mn-lt"/>
            </a:endParaRPr>
          </a:p>
        </p:txBody>
      </p:sp>
      <p:pic>
        <p:nvPicPr>
          <p:cNvPr id="1026" name="Picture 2" descr="http://www.beka-cookware.com/images/cookware/Synergy_saucepan_with_lid_-2.jpg"/>
          <p:cNvPicPr>
            <a:picLocks noChangeAspect="1" noChangeArrowheads="1"/>
          </p:cNvPicPr>
          <p:nvPr/>
        </p:nvPicPr>
        <p:blipFill>
          <a:blip r:embed="rId2" cstate="print"/>
          <a:srcRect/>
          <a:stretch>
            <a:fillRect/>
          </a:stretch>
        </p:blipFill>
        <p:spPr bwMode="auto">
          <a:xfrm>
            <a:off x="3275856" y="3501008"/>
            <a:ext cx="2520280" cy="1153028"/>
          </a:xfrm>
          <a:prstGeom prst="rect">
            <a:avLst/>
          </a:prstGeom>
          <a:noFill/>
        </p:spPr>
      </p:pic>
      <p:pic>
        <p:nvPicPr>
          <p:cNvPr id="1028" name="Picture 4" descr="http://www.valenslife.com/wp-content/uploads/2011/11/Muesli-and-Yogurt.jpg"/>
          <p:cNvPicPr>
            <a:picLocks noChangeAspect="1" noChangeArrowheads="1"/>
          </p:cNvPicPr>
          <p:nvPr/>
        </p:nvPicPr>
        <p:blipFill>
          <a:blip r:embed="rId3" cstate="print"/>
          <a:srcRect/>
          <a:stretch>
            <a:fillRect/>
          </a:stretch>
        </p:blipFill>
        <p:spPr bwMode="auto">
          <a:xfrm>
            <a:off x="179512" y="188640"/>
            <a:ext cx="1813435" cy="1208957"/>
          </a:xfrm>
          <a:prstGeom prst="rect">
            <a:avLst/>
          </a:prstGeom>
          <a:noFill/>
        </p:spPr>
      </p:pic>
      <p:pic>
        <p:nvPicPr>
          <p:cNvPr id="1030" name="Picture 6" descr="http://2.bp.blogspot.com/__KIQtLwViM4/TR9HryjJiTI/AAAAAAAAEwo/yqPGMO-aKv0/s400/lentil+soup.jpg"/>
          <p:cNvPicPr>
            <a:picLocks noChangeAspect="1" noChangeArrowheads="1"/>
          </p:cNvPicPr>
          <p:nvPr/>
        </p:nvPicPr>
        <p:blipFill>
          <a:blip r:embed="rId4" cstate="print"/>
          <a:srcRect/>
          <a:stretch>
            <a:fillRect/>
          </a:stretch>
        </p:blipFill>
        <p:spPr bwMode="auto">
          <a:xfrm>
            <a:off x="2411760" y="5229200"/>
            <a:ext cx="1412775" cy="1412776"/>
          </a:xfrm>
          <a:prstGeom prst="rect">
            <a:avLst/>
          </a:prstGeom>
          <a:noFill/>
        </p:spPr>
      </p:pic>
      <p:pic>
        <p:nvPicPr>
          <p:cNvPr id="1032" name="Picture 8" descr="http://www.centralgrocers.com.au/product_images/b/623/19261_FruitSalad_SunSal__70610_zoom.jpg"/>
          <p:cNvPicPr>
            <a:picLocks noChangeAspect="1" noChangeArrowheads="1"/>
          </p:cNvPicPr>
          <p:nvPr/>
        </p:nvPicPr>
        <p:blipFill>
          <a:blip r:embed="rId5" cstate="print"/>
          <a:srcRect t="30182"/>
          <a:stretch>
            <a:fillRect/>
          </a:stretch>
        </p:blipFill>
        <p:spPr bwMode="auto">
          <a:xfrm>
            <a:off x="7092280" y="332656"/>
            <a:ext cx="1512168" cy="1055763"/>
          </a:xfrm>
          <a:prstGeom prst="rect">
            <a:avLst/>
          </a:prstGeom>
          <a:noFill/>
        </p:spPr>
      </p:pic>
      <p:pic>
        <p:nvPicPr>
          <p:cNvPr id="1034" name="Picture 10" descr="https://encrypted-tbn3.google.com/images?q=tbn:ANd9GcSGzaxQ8bjflwnvCsxKjDKzcM5tkRstR_-C3cfiMskDk2iYjbAt"/>
          <p:cNvPicPr>
            <a:picLocks noChangeAspect="1" noChangeArrowheads="1"/>
          </p:cNvPicPr>
          <p:nvPr/>
        </p:nvPicPr>
        <p:blipFill>
          <a:blip r:embed="rId6" cstate="print"/>
          <a:srcRect/>
          <a:stretch>
            <a:fillRect/>
          </a:stretch>
        </p:blipFill>
        <p:spPr bwMode="auto">
          <a:xfrm>
            <a:off x="5004048" y="5157192"/>
            <a:ext cx="1584176" cy="132014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188" y="188913"/>
            <a:ext cx="5267052" cy="1460500"/>
          </a:xfrm>
        </p:spPr>
        <p:txBody>
          <a:bodyPr/>
          <a:lstStyle/>
          <a:p>
            <a:r>
              <a:rPr lang="en-AU" dirty="0" smtClean="0"/>
              <a:t>Meal Plan: Day 3</a:t>
            </a:r>
            <a:endParaRPr lang="en-AU" dirty="0"/>
          </a:p>
        </p:txBody>
      </p:sp>
      <p:sp>
        <p:nvSpPr>
          <p:cNvPr id="3" name="Content Placeholder 2"/>
          <p:cNvSpPr>
            <a:spLocks noGrp="1"/>
          </p:cNvSpPr>
          <p:nvPr>
            <p:ph idx="1"/>
          </p:nvPr>
        </p:nvSpPr>
        <p:spPr>
          <a:xfrm>
            <a:off x="-180528" y="1772816"/>
            <a:ext cx="2808312" cy="1872208"/>
          </a:xfrm>
        </p:spPr>
        <p:txBody>
          <a:bodyPr/>
          <a:lstStyle/>
          <a:p>
            <a:r>
              <a:rPr lang="en-AU" sz="1800" b="1" u="sng" dirty="0" smtClean="0"/>
              <a:t>Breakfast:</a:t>
            </a:r>
            <a:r>
              <a:rPr lang="en-AU" sz="1800" dirty="0" smtClean="0"/>
              <a:t> A sesame seed bagel with fat reduced cream cheese. Some red grapes and a segmented orange.</a:t>
            </a:r>
            <a:endParaRPr lang="en-AU" sz="1800" b="1" u="sng" dirty="0" smtClean="0"/>
          </a:p>
          <a:p>
            <a:pPr>
              <a:buNone/>
            </a:pPr>
            <a:endParaRPr lang="en-AU" b="1" u="sng" dirty="0"/>
          </a:p>
        </p:txBody>
      </p:sp>
      <p:sp>
        <p:nvSpPr>
          <p:cNvPr id="5" name="TextBox 4"/>
          <p:cNvSpPr txBox="1"/>
          <p:nvPr/>
        </p:nvSpPr>
        <p:spPr>
          <a:xfrm>
            <a:off x="0" y="3861048"/>
            <a:ext cx="2232248" cy="2031325"/>
          </a:xfrm>
          <a:prstGeom prst="rect">
            <a:avLst/>
          </a:prstGeom>
          <a:noFill/>
        </p:spPr>
        <p:txBody>
          <a:bodyPr wrap="square" rtlCol="0">
            <a:spAutoFit/>
          </a:bodyPr>
          <a:lstStyle/>
          <a:p>
            <a:r>
              <a:rPr lang="en-AU" b="1" u="sng" dirty="0" smtClean="0">
                <a:latin typeface="+mn-lt"/>
              </a:rPr>
              <a:t>Lunch:</a:t>
            </a:r>
            <a:r>
              <a:rPr lang="en-AU" dirty="0" smtClean="0">
                <a:latin typeface="+mn-lt"/>
              </a:rPr>
              <a:t> A large green salad, with sliced chicken, cos lettuce, red capsicum, fresh peas and cherry tomatoes. </a:t>
            </a:r>
            <a:r>
              <a:rPr lang="en-AU" b="1" u="sng" dirty="0" smtClean="0">
                <a:latin typeface="+mn-lt"/>
              </a:rPr>
              <a:t> </a:t>
            </a:r>
            <a:endParaRPr lang="en-AU" b="1" u="sng" dirty="0">
              <a:latin typeface="+mn-lt"/>
            </a:endParaRPr>
          </a:p>
        </p:txBody>
      </p:sp>
      <p:sp>
        <p:nvSpPr>
          <p:cNvPr id="6" name="TextBox 5"/>
          <p:cNvSpPr txBox="1"/>
          <p:nvPr/>
        </p:nvSpPr>
        <p:spPr>
          <a:xfrm>
            <a:off x="6732240" y="1674674"/>
            <a:ext cx="2376264" cy="1754326"/>
          </a:xfrm>
          <a:prstGeom prst="rect">
            <a:avLst/>
          </a:prstGeom>
          <a:noFill/>
        </p:spPr>
        <p:txBody>
          <a:bodyPr wrap="square" rtlCol="0">
            <a:spAutoFit/>
          </a:bodyPr>
          <a:lstStyle/>
          <a:p>
            <a:r>
              <a:rPr lang="en-AU" b="1" u="sng" dirty="0" smtClean="0">
                <a:latin typeface="+mn-lt"/>
              </a:rPr>
              <a:t>Afternoon snack: </a:t>
            </a:r>
            <a:r>
              <a:rPr lang="en-AU" dirty="0" smtClean="0">
                <a:latin typeface="+mn-lt"/>
              </a:rPr>
              <a:t>A small handful of walnuts and pecans. With some dried apricots and dried figs  </a:t>
            </a:r>
            <a:r>
              <a:rPr lang="en-AU" b="1" u="sng" dirty="0" smtClean="0">
                <a:latin typeface="+mn-lt"/>
              </a:rPr>
              <a:t>  </a:t>
            </a:r>
            <a:endParaRPr lang="en-AU" b="1" u="sng" dirty="0">
              <a:latin typeface="+mn-lt"/>
            </a:endParaRPr>
          </a:p>
        </p:txBody>
      </p:sp>
      <p:sp>
        <p:nvSpPr>
          <p:cNvPr id="7" name="TextBox 6"/>
          <p:cNvSpPr txBox="1"/>
          <p:nvPr/>
        </p:nvSpPr>
        <p:spPr>
          <a:xfrm>
            <a:off x="6372200" y="3591014"/>
            <a:ext cx="2808312" cy="2862322"/>
          </a:xfrm>
          <a:prstGeom prst="rect">
            <a:avLst/>
          </a:prstGeom>
          <a:noFill/>
        </p:spPr>
        <p:txBody>
          <a:bodyPr wrap="square" rtlCol="0">
            <a:spAutoFit/>
          </a:bodyPr>
          <a:lstStyle/>
          <a:p>
            <a:r>
              <a:rPr lang="en-AU" b="1" u="sng" dirty="0" smtClean="0">
                <a:latin typeface="+mn-lt"/>
              </a:rPr>
              <a:t>Dinner: </a:t>
            </a:r>
            <a:r>
              <a:rPr lang="en-AU" dirty="0" smtClean="0">
                <a:latin typeface="+mn-lt"/>
              </a:rPr>
              <a:t>A tofu stir fry cooked in a non stick frying pan. In the stir fry there is Bok Choy, broccoli florets, tofu, green beans, carrots and red capsicum. For the dressing drizzle some salt reduced soy sauce.  </a:t>
            </a:r>
            <a:endParaRPr lang="en-AU" b="1" u="sng" dirty="0">
              <a:latin typeface="+mn-lt"/>
            </a:endParaRPr>
          </a:p>
        </p:txBody>
      </p:sp>
      <p:sp>
        <p:nvSpPr>
          <p:cNvPr id="1026" name="AutoShape 2" descr="data:image/jpeg;base64,/9j/4AAQSkZJRgABAQAAAQABAAD/2wCEAAkGBhQSEBUSExMVFRIVFBQVGBQXExcWEhUYFBUVFBUUEhYXHCYeGBojGhUUHy8gIycpLCwsFR4xNTAqNSYrLCkBCQoKDgwOGg8PGi8iHyIsLCwsLCo0LCwsLCwsLCwsKSwsLCwvLCwsLCksLCwsKSwsLCwsLCwsLCksLCwsLCwsLP/AABEIALcBFAMBIgACEQEDEQH/xAAbAAEAAgMBAQAAAAAAAAAAAAAAAwQCBQYBB//EADcQAAIBAgMGBQIFAwQDAAAAAAABAgMRBCExBRJBUWFxBoGRofATsSIyUsHRFELhFYKi8WJykv/EABoBAQADAQEBAAAAAAAAAAAAAAACAwQFAQb/xAAtEQACAgEDAwIFAwUAAAAAAAAAAQIDEQQFIRIxQRNRFCIyYXGBobEVI0KR8P/aAAwDAQACEQMRAD8A+4gAAAAAAAAAAAAAAAAAAAAAAAAAAAAAAAAAAAAAAAAAAAAAAAAAAAAAAAAAAAAAAAAAAAAAAAAAAAAAAAAAAAAAAAAAAAAAAAAAAAAAAAAAAAAAAAAAAAAAAAHjlY0m3/ECo/gj+d2u+EU/3OdrYycs5Tb7sxW6yEJdK5aNdWllNdT4R2GJ21ShrNN8lm/Y1tfxWv7IX6t29jlq2KiuOfbI1uI2jJ6exzLt16XhfsdCrbovudDjvE1Vv8z7RskU6e3K17qTX+401ClJq7J4wd7GX4i6b6m2kbfh6orGEdBR8U1o5XT7r+C7Hxo0s4Jvo2v2OW3G9PnmVKuJa5/Opo+MtrXLZV8HVN9j6Ds/xfSqSUZfgb0bf4fU3qZ8bjVcnZK76HSbP8RVaNLcvfk3nu9EaNPuecqxfqZdRt2Oa3+h9BBwtDxZXTzakuTj/Bvtn+LKc7Kf4Jac4+vDzN1esqseM4/Jhs0dsOcZ/BvARU8TGX5ZRfZpkpsMmMAAAAAAAAAAAAAAAAAAAAAAAAAAAAAAANg8aAPmu1p79WUucn9yGnO3DyZt9ubGdKd9Yybs/wBmauVPmz4vVVThc2+GfS1TjKCx2E6kXlJJdsyLcjbK/p/BnK1rW4X5Ef8AV2tb9iPqdL+Zr/v9FyT8Et0lqU6+I5W7lqFZX49NPcymotZpPyRe25x4eDxPD5Rqa2OdrLIgw+HnVdlotW9F/kt4nZiecZNdP4ZsMPCMYuEbK6sss75PN8cyqNbk82MvdijH5e55QwSjFW85LO9ufIwnTaTdm1fNX99CeVayXCS46Sazunz1K7kle6fO6+0l3NTlFLBQsvlmH1ujXfQw/qLElWOV3quafHka+s2uxVPLLYpM2EMalnf3N7srxfODSneUOX9y7M4r6l+xew8lrewruug8xeCFunhJYkj6rgNr0q35JZ/peUvQuny6hXtZp+aZ0Gy/FcoWjU/FHn/cv5O3RuEZcWcffwcS7QuPMOTsQR4fERnFSi04viiQ6ieTnNYAAAAAAAAAAAAAAAAAAAAAAAABp9q+Io07xh+Ka/8Ald+ZH4h219NfTg/xvV/pX8nF1sT5nF3DcvQ+SHf+DpaTR+p80uxbx20pTlvSld9Xp2XA19Ste5BUqkEp9D5ads7ZZlyd2FKisIkqVcrELmRKpd8keSlnl6nqhnuaOnBYjWsSf1Hy5SvncTnwtnzRoWV2I9KZaqYxJcWSwxV9M7/H86GpqvIjweM3Xa/YnPqyme+kmuDfRruTz4c8l1T5Mwq3T1yvo+3FGFCsmtNfmZ5x06W+1iWeCjGGSwmm/L07XMng97jfrfJfsvUqxSvqZ/V/8nl8yJRt6fqQafgj/wBLz7+9tTP6W6tH6linilazz+5NGKau8tLcEutzTCVc1wQlOS7lT60sjKM2Sygr397+pW3Hz06kJ1fqE0zabL21UotqMrX4ap90dTgPF0WkqkbPnHNeh8/lK37HkZ/i1tfMtq1F1PEefyZ7dLXbyz65hMfCorwkn04+hYPk+FxdneM2pLPK9/U6nZ/impFJTtNLyl7anW0+vVn1rH3XKOZdoZQ+l5OvBRwG2adb8srS/S8n5cy8dCMlJZTMEouLwwACREAAAAAAAAAAAAFfaGJ+nSnPlF278PcsGh8YYndoqP6pey/y0Uam30qpT9kW0w67FE5DE4huTk3e7uQOpbPS6I5yvl/0YSPget56j6mMVjB7FptuxjVjvcDy/UzhJKObz5WuX1yTWGTfHJUlgLu609jN0N1cPUmi1LRX58i1RwkFqlfqa60n9IlY13NXKLeicuydivOm463Xk0dPvK2WXaNv3uKlOE42bXm9PVlypzzkrWox4OSqen3NdiWdPidhQbvCeXqvJmj2rsmcFvWvHi0RcGbKrYN9yphdqyp5PNd7WNrh9oRmsmr8eXmjma2H3rXduliWngLWe9JcU7iVcWvuWzhFs6tvqn207Z8Txv5c02Gxk45Sd1z0LtLFqXyxlnFozuDReUvLzMnMrfUy9tQ2V8EcFn613nZPnr7Ec5p53suhXnWIKtYtjN/kKBb+qld34EeGxO83Z5rhwaRqcRjeHH7dy1gKSstb8WuHVLiaqpSTyyUq8R5NxKqrX3Uut8nboWac7WslZq+bvd9XwKdOpFuzbfovVZEissrpf8vfg9DR1J9jK14L/wDWZqytkuOnZrQ6fYniy7UKryeSm/zL/wBufc45U7pNLR2u3nn26ns6qWSstOOfLRcScbbKZdSZnsohasNH1tM9OR8H7ebf0Zu/6W9Vr+F+mR1x3abo3Q6onAuqdUulgAFxUAAAAAAAAADnfGmGlKlGSWUZO/8Au0fqvc6IjrpOLTV01az0ZRqKldW635LabPTmpex8pi/UkcV5HR7R8PLWGT5PQ56vh5QbUlZ/ND4zUaO3T/UuPc+jqvhb2ZA4mNGhvdvmhNCnvMsSyK6aur5n2/kvc8cIxjFLJLIwkxOZHL5/k2PkrSJFU9COU/lzGUuBC5fP8EJPwWKJlKt1zIp4h2zzPGVMTPOxXhoujFM120sPFPeisuK5dirTny87l+urxfZmpp1LGmHKNKXBdaXDLpw8mNyz4rseUJp9uH7ompxXx28iTiQzgxVSUdUn9/YhntNxecGlzi7otfSenx9jF0L5PX2fcr6V5RJNeSq9q30T82RzrSl07GdXCbua04rkTUYpkko+D1tLsV8Ph7M3eGVlb7cSvSWZYjIdeGUzfUWqNOKd19yw1ft0b9Mygqpl/UEHckUuDZIozV0o+dlb3MJzldJ52srLW/BO3c9eJMYzV7tXfPiiHr545Pek3Xg+9TFwjmt2Tm8rW3eHrZH1I+TbCVR1oukn9Ry1+7Z9ZR9DtbTrf57nA3Nf3E/sAAdU5YAAAAAAAAAMZxujIAFCpTNVtWlDcbmk17+Rva9Picht/F3nurSOT78THq7FXW2zXpouc0kaiVloRTZ7Iwkz5rOTvJGEtSO5lKXQhlPPl7kZSSLYoymiCUsvnEka80+JFVlyXcpky2JHUmU6sm2WpJ/sVqqzIqRfEr1XZPpf7GmjAv4yv/YvP+Dyjg31NtK45Lc4RhRpZFmMDyMd19C5Gg7Xy+xJxK3IijG+vzqZqLfUyhK7sTQjnp5lfTkg3ghdC+RrqlNwlb0N7Soe5nDCRlOMXzt6ko1849yHq9OTRxrPmSxxLOvpeE4MsQ8GRNT2+xmV7jScbGdzOMGdxT8HxRZp+F4rgex2uX+TKpblX4RwtLCyfBm0wWxm3mjr6WwYrgXaOzUuBsr26EeWjJbuLl2KnhzBKnUTtbhp0OqNdhqFmu5sTqQiorCORZNzeWAATKwAAAAAAAAAAADxnzjFybk29b3Z9IOO8T7J+nL6kfyzby5PV+TOPu1U5QUo+O50dBOMZuL8nPP4jCSM002uHW/2MZztyfY+fVmFydoinEwfT4hNeXEwzb6v5ZFbsLUiOXT/AAjxtpJcPd9SR2798l6GDV9CrLzwWkU55P5Y0mPx1/wwfd/si3tSE3kk1H79yjhqGeZqrr6eZGivpxkwwuFzubSjT56HtLDr5qWo07f9l/qEJyyI0VbT55kbwXJ/x3LCmubZ46x47V5K1nwRQwtiVWRG6ghLgR9ZeA4vyS77atwPcFByqRXVEVTEJaevC/JczZ+GMA5z+pLhp3ZZp1K61Iz3SVdbkzrMLoX6SMcLhHwRbhQPrEj5aTPIozUTNUz1RJEMmNj1IyUSWFEDIoQ4k54kenpEAAAAAAAAAAAAAAAGv2rh1Ui4vT5mbAhrQ4kZJSWGSi8PKOBx2yJ03pePNL7pGukraXufRpUiGeCi9Yr0OHds8ZPMJY/c6le4NL5lk+efSb4Py/k9p4OfCLvzfDsfQP8AT4/pRksDHkQjsyXeRY9y9kcNh9hSeptaGwrLQ6eOGXIzVJG+nb6quyM1musmczPw5F8DX4rwWnmsnzO33B9M0S01clhorjq7IvKZ8zxPh+rT4OS5r5coTotapp+Z9YlQT4FarsuEtYr0ObbtSbzB4/c3V7o19aPltjzeR9GqeGKLd3BXIn4So/oRm/pNnujUt0q9mfO5dH6GO6+t7ZXvbzR9GXhGj+hFij4dpR0ivQnHaZZ5aPJbpX4TOC2R4dnUs3dR66vtc77ZWzFFKKVloXaWBS4F2hSOvp9LClcdzk6nWSvfPYlo0VFZGbR6DWYTF00efSRmADFQRkAAAAAAAAAAAAAAAAAAAAAAARypEbpFgAFbcG4WTywPclfdPN0s7p5uAZIN0yjTuTbp6AYOiiOVEnAPCq6Z59Mt2PN0HuStuDcLO6egZIY0iVI9APAAAAAAAAAAAAAAAAAAAAAAAAAAAAAAAAAAAAAAAAAAAAAAAAAAAAAAAAAAAAAAAAAAAAAAAAD/2Q=="/>
          <p:cNvSpPr>
            <a:spLocks noChangeAspect="1" noChangeArrowheads="1"/>
          </p:cNvSpPr>
          <p:nvPr/>
        </p:nvSpPr>
        <p:spPr bwMode="auto">
          <a:xfrm>
            <a:off x="63500" y="-841375"/>
            <a:ext cx="2628900" cy="1743075"/>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1028" name="Picture 4" descr="http://t1.gstatic.com/images?q=tbn:ANd9GcT-QtdT2Y_i9za7Ksv5s-VjwL0snenNNrYnFUn58L5nrFTtYWw_q6rhDhB92Q"/>
          <p:cNvPicPr>
            <a:picLocks noChangeAspect="1" noChangeArrowheads="1"/>
          </p:cNvPicPr>
          <p:nvPr/>
        </p:nvPicPr>
        <p:blipFill>
          <a:blip r:embed="rId2" cstate="print"/>
          <a:srcRect/>
          <a:stretch>
            <a:fillRect/>
          </a:stretch>
        </p:blipFill>
        <p:spPr bwMode="auto">
          <a:xfrm>
            <a:off x="4499991" y="1844824"/>
            <a:ext cx="1803741" cy="1195959"/>
          </a:xfrm>
          <a:prstGeom prst="rect">
            <a:avLst/>
          </a:prstGeom>
          <a:noFill/>
        </p:spPr>
      </p:pic>
      <p:sp>
        <p:nvSpPr>
          <p:cNvPr id="1030" name="AutoShape 6" descr="data:image/jpeg;base64,/9j/4AAQSkZJRgABAQAAAQABAAD/2wCEAAkGBhQQEBQUEhIVFRUVGRUYFBUYFRYUGhUgFRUWFxcYFxcXHCYfFxokGhQUHy8gIycpLCwtFR4yNTAqNiYrLCkBCQoKDgwOGg8PGiokHyQrMCwvLy8sMi8sLCssMio0Ki8sLywsLy4sKi8wLywqLCwsLCw1LDUsLCwsLCw1LCwpKf/AABEIAOEA4QMBIgACEQEDEQH/xAAcAAACAgMBAQAAAAAAAAAAAAAAAQIEAwUGBwj/xAA2EAACAQMDAgMGBAYDAQEAAAABAhEAAyEEEjEFQSJRYQYTMnGBkSNCobEHFFLB0fBi4fEVcv/EABkBAQADAQEAAAAAAAAAAAAAAAABAwQCBf/EACsRAAICAgIBAgQGAwAAAAAAAAABAhEDIRIxQQTwIjKRwRMUUWFxgaGx4f/aAAwDAQACEQMRAD8A8UoqRpVIFRTooABominFAIU6NtEUAGkBToigACinRQCIp0URQAKVOKKAVEUyKUUAqIpmlFQAiinFFSAooiigCiKKIqQKiKIooAop0UBGaJpxRUAVFOlQBTmlRUAdFFFAOimBWTT6drjBUUsx4ABJPfAFSDGKK6BfYu+1lLiwWYvutwQ1sJjc/lkERzirnTfYV28ThmQZbYDEDnxGqpZoR7ZbHDOXSOY9w39J4ng8efy9amNE+1XCkqzFFIEywAMD18Qr33U9Ktaq0vLK4S0SQZ93KlgSIaJQTxwaX/zNNpQUtWYNm4xtwpALG2IuLIJ3CSp+h8oq/MqrO16dvR4HrNA9ltt1GRoBCspUweDB7VhCGJj61791jRWrtlmvojNdTbhQzREAAnKxJyYrTezXSBpbN1QLbWbo/EtMxniJ2nLGOw+ma5Xq4eTv8rPtHjMUiK9T1nsLpL1lhaKWbynwk3LmxxyCQwPbHY1z1/8AhlfFtWt3bN0sB+GGKvJ5EMAJHzzV0c0JdMpnhnHtHGRSrbdX9mdRpFtPftlFuglJIMxEggGVIkYPnWrIq4qFRTiigCiiipAUqcUUAqKcUGgFFFKioATRNKioA6jRNFAOilNE0BKgVGa6j2M9ll1bM11nW2sKCojcxzG4gjAzHORXMpKKtkpNukVeheyd3VS8bLS/FcI/RVkbj+nrXqnQenWdHbtLaUFWP4lx1ILcSZA5icCQJrKSjspO99qgZaSdvG4x8zAEVaGrQhWZGe4DhTGwDOABmOMRXk5vUubpPR6eH0/HbWyGqe2L6Jb8aGdyqrQS08rI3xA9B5VauXEC3E53QAIQC3IAEleIImI/WarpoTeJuhUtrPc7VnjaJ5njHnWx0e3+ZEuqgKMq21BH5Y/N96zqbf8AZpcV9DBeBa9aA2kIBtZHMKfygqPiBYfYmtnZ0zNbuMpdLiFWvS4Kk9yoAngenEZqOkRFdvdo7+MbW2mGX8xGIxn9KuNpw28qzBXO4yCN0Z+sEmrV8pS3TpGn6loFdwEuG4zHxGNoHl4mx+lYNX0drPxDtI/zzXSnREqie7WQJ3c75H7Vgu6ExhRk7eKonDvWy2GTxZqun9L3oD7sBgYIb4GGJ3GZkz96p3+l+7ZiqFLoYztMrtORE4+lbu50pgQvcwBkx+o4qLaJre8KfFwSIz8vI813dKqHm0zS2OjLdBfUW0ZQWKF0VgpPxLAB2g44HauQ9q/4bW2RX0SneWXem4FQpwXAMtglZAmJ4FeldUui4AE3KAIbIkmfzD0j9aj1WwR7vCK8ZCgTnvuHHyjvWrHmcOnaRmyYlPtU2eB+1Xso+guKrXLdwMDtdCe3IIYAqRIrR19AX9BZvXJvae0907AWa2u47WBDE8YnOM1517a/w6fT3L12yQ2nVTc3mMEkD3YCjmTjAEd8VvxZo5OjFkxOHZwdFM0jitBSFFE0poAmkTRNRJqLAbqKU0VAHRFEUUAooinQKAUU4oq70jpbam8lpOWPOSABkk+gijdA2vsd7JHWuxZitq3t3kCWaeET/kY/9r1jQ9NRLaWCFtWgCVIYwvnHdnzJ86Oj6RNBo1toy+fKlmYmCxg+n9vnX0zElS24gTE9p8pxE15PqfU26XR6Pp/Tv5mWTZCSo+k4JHaav6e8U8CY3fE5ChlEZAIPPP3qNiwHLbjPcnFWhZJXaLYJXhhMt9I/2K86Npto3yrow6Dp4YLtyp3TkDbAng+nNZ9NoC1veVgA5YAvu9BGOcT6Vi1PunT8MspxIDMZjzjA+WZ8q2Og1G5dm/YApLKAyhieAPX0HnV8YxemiuTklZK3q/c7fd3GKj8pWI9CCM8zgxW1t3/e7FZ2KiCdygEdue9Vb6uCAc7AOFBiVwTjsDWbQaLx+E/Fk5nPf6mtGK+XHwZslVyNgNJBIJkCQOwFY30eBzEyIOB8qu2r6g7QwaBmCMdsgVjKgg7d27mJ8P8AiK0PEjOsjRqroxgtuyQ3kQpMSeTzWVLSW3B90xWAADmSTkmf95qw1sRDYEkg8/aOMGp3bSDazXIDTtaYzjz86qUGixzs1F20FJZne2DyFWQfpB9RWV7RU20TbvCxvMeLHEREwKuCWDFxvjyMY7nNUtfa592p2rypIk4BBXnMHvXDSSuJ2m5Oma7VaEkGAWvh23A8bWHPl/7VQ9Ks37bWLu91YgNbggSJPKcCcx5gc1c0WtG4FgQRG87iZB7bYM/l+1IOod3QbR2DEDOcqvcxFTjnxakvaO5xtOLPHv4j+yL6Zw9vSrb0whVuIS24tn8XcZVpEQcfeuGIr6F6z04a/Tvp2vlQ8fl25UypO4cBlWR614V1/wBn7+ium3eQqQWCt+V9pglG7jj716eOanG0ebOLjKma0molqe2gJVhwRinsqYFFALbRUpooCE0qKKABTpU4oAAr1j2E9mW0hRmtsbt0f0gkAj4RnEck/wCBXG+w3R2vX94QME+EETuY8Adscz2ivWtM9xULpcjGCQZJbJCHz5zWL1Obj8KNOHFy2zF1DRNculQy/cBVA5UGO3+aw9KVP5gI7qVEj4o3RwAfr+lbW30olrUgMHIbbAB2qMwrcgmMnmqOq6IsvdBCAsQls5Y+KCInEQcV5XHyetGSrjfgu29WHuS42Lkyudo7YGeO9bD33uIIbcLq7gVGUHbk4kH54qh/85rDhXBAIBMc5H9jW0t9N3KHVlHJziAOJrmHK3S2RLjrejBplshVZmbJMJiefCPU/Kt0ulBs9jtJBJweTIOMnIECtU2qRj4bapu2gtjBnBEDtPpxW0uJN4kOrN4UC8SY9OM8n51ohSWkUZL0YrVnLeLMABSTDdhPn5VsyigRGwgADtJ+nBnvWtfU/iEAQVkEzzHMVsL2kLQXuQQBE+I5/wAf3rRiWtdlGR299FW5dt22CruZ3kBY48ySBkZnJrYrqWDEGFA8LEDC+s+s96p61Pwl595LBWHZp8II/pJ2/SsllHbejuomGH/IxO0kx2C8VqUf0MrZk1HUlttzvH7fXyqv1IgFPECg79lJMz+1VNUgUkHJHIngnt9qjp0BGGUnmDmIPlOKx5ZVaL4LyWriq8nefygfXmndSZ92QWSCGOZG3IPmMfpTW6fdCRtJaI5kkYNPcpfazBYGT5/75VVey0obre8tctjaywfdiMjM8802QIGuugKDaFViAQDADEjE8VS1Aa3uecSSpIwZkfsayam0rQJuMpQEeEtEHIyZwfKeaiLdbRc4r9dGS0wYXn2ADwm0wIYE8FCPMyMevpXD/wAVOiPqdILysB7km41kKIhoUsGGZA7d/FjFdpeIQ/hzDAELPu2BGQJPhP8AeaWoG1SA4LgRt4Dqs7R6TuOfOa34Z8XX1MeWFqz5kalXY/xO9nk0erUWlIR0DznazFmL7Z4AlcdsVx0VuMYTSmmRUTQBuoqNFQAoop0AqnbtliAOSQB9cCoxXWfw+0Ni7fPvw0gqyNnaNpJYEjEnAE/Sok+KslKz0D2f6U+ksKgAUbfExOZOTu8p/Y1t9PYa4qe7YsYhiTO0tJhewIX9/SsN/qSi21oKSZHjkEMB+U4yZAz6Ve08alUFtPdXE8iF3ZGceQnt3NeHN85Oz1Ma4xRl6Z08G7cAZtyLO+WDAjBGcmMc4xT0tjcVRoW47Eo3JJJmSewB7U9ze+bfbJC70fYT4ifiDtEkQD9qkXUjc6eFh+HtMBMQIzPYHzxVfwr37/gv379/2bEaF7jXHvHd7vDRzI4gcEDy9ar32F2zvIW2QQNwclsDaIUAQM/7zRqNX7u3tW4Lu4+I7obPmRII55rDcJt3J2KRCSQfCMyw3Rloj7+ldWl9/sVpN/Y2Wu067FFk7kQHdJKlmkLPHz+9RtWttk+Ih5kgAkegB7Y74NVDqLlpgzfDdJZgBOCckdxWxfWlBsVUberRtM4PGPlXfKMm5de9HLTSS7J6HpeyDtzcO4s2MgYxkVeF9UIFxv8A9R28ueBkVQtaiRFw7EAkEDiMEHmf/at6fqatbR0K3BwfCQQsxkRggg/rWzHJVoy5IvyZNdcWN9sTEEA4mDxNcp1rrNwalVJLPbCECBtBILSByYkifKug1euG5l3HbnBWDn+1eYN7Qm7rrpQk7BtLNEBkJESSAB4TV2aXwaKsa3s7exrFv4XwkHxs0yfPEx+1IaeFzAPryfPjgVynR+sKbmNxbv4iRuMYxyPOut8chbgI9fn8ua8mSbezYlXRd1D71WYXPABx6z37Ue7YIxldpIWcyZ7T5egp2wfdlQe8L4ck+ta7VajaCjDgRyfDOSf1/Sknx2zuCvSNldlU2n4SZHYekT6yaws+2yjWzgyGjIVh6HKkkdsZpIfdbWe8hUggEzcC8fQfWq2qsjbK3AWkHggP3BiM9h94rvcVf7HSVuiF5y1sTuYAHeWGATBgHvVvVW3QtNtI92CGRYDA58QmMY49aNQ9trD+78Ds6nYeAI8QX0wc/KodM0d1p2k7VUDaeGyYgH68Y4q7G6a82V5Nxfg4P+KmiN3Rm6odhbZCZuyLcgqxCFMgnkhu4MV49X0d1nQLqdK9i5aLLAJAbaZIkFSDzugjtkzXznqbJtsysIZSVYeRUwRj1Br1Mck0edNNMgTWNjUiagK7OBUVLbRQDpmlTFAFd57BmdO4dyEDNsQKILQkszcnBj0j1rgya9C9iEtfycq595vcXFJ89pRlHYbQQflVWb5GdQ+Y67o2mNwwO0k48j+lbK+DbebR2nzBBYGCDkYH781R6QrJc3KWUSPGuIDRIPby5rc6G4XS8uzefiDlhI8zEZOD968WS1rs9SEt76LOk6hsdf5dXYY94hGcDBDefn2PpWDpekJuFWR2Mk7VMBTnndxkVi6WoN5TuZBncyniRifSaSBUZi7XHJfgkqHXd8Rn4iR+9V8rSky6qtIt2wIcG+yD+kLuDTz9CIBp6q6SgD7mwQqxAA77QBAqPVFZjJAl+AsmIAAEDMR3qpb1JV13l8eFsbiBH/LjNcXviyatWjbu25UuDcIU7mCs0cbUJjHfj+9R0TI9sj3gsMMrvxPmQePQ81HW9SYpsV/wwBjbtJ4mT3zntNPSdZIa0NqBVXbuMn1kY7x+tX8ouVFfGSiIa4NZCuzEgxuEARIk4+Ix5jNZE1ttUOxhggMCxBYd49czjuKyLqrXuHKtJbdCEgMC3eD5TPHFU06Wg0u5kuPcb4SJVRJxBmO/NTGUlVV0GovteTYX7aMzKR/Sd0NkH1AkHB9K0Leylu8jWrJNkF7l24ysm9zcxhnXAAECPOt37y9bu+NmMBZBadwAMbtoA5JpWrwa8GKqASAyhScf1cVc826KPw9WavQez2ntuPcIqvGZkW5AA3KC0gmOOO9bnVXTiQpK88MJPPHfFVdRdRNQSE/DMxIMDAyfSZ+9Oxqms2w0ZeJOHUiMGPOK45d2ztY3poy3ILbQxzwYgSe0DjtWq1d4puWAST3B7fUUv5jawKmGncIGfOavXdOLnu7t24q++5GBwpg5+Qn51nV5H8Pf2L0lDvomdWGsFAx8cShAKjz2H8orDausQFOQuAY+HHBP+fKo6VoBIyMwat/ydsDe4feR4djAAz/VnNdpym9kNRitGJtKVT3nxAnaVAJYGfDH/hwafUdaRbRW3T+XIEDAmVPMVmu6W5cRU2KEG0O20gwTEns2J/eq2t1gUILbh7gU7lwApUwDAGT6cYHFa4RSRnlJt7Nf7Ra0ppnu6cFWW3dHjMkSjLIHf6/avnMtX0o1vTXTcGoUtvUeIZAJEGQvY/Wvnn2g0A0+qv2hxbuOo+QJ2/pFehhrjowZb5bNeDU1FRUVlUVaVkYoqVOpoGOgU6KgEXrrv4faHN28SAqhVAPDEncR58AfeuReuk9gblxtT7pGhHBLqTgwIBHrmuMi+Fkx7PURqkeyWdQ1xiPhEC2oxgD5RT0jnBBPcckT84o0mstIj29mS2GIBOB4sjtxjvNYVXblfnXi5IbPRxT0bkoqrgnxAcGPvH+5qV6810eN5IwgwCZIn9Mz5xVS3cXbAPiJJI8gO59Sf2rNY0guXFThnkzGCPMHv8qzcXteDSpLthL2WEXFWY/pMcRJPFbJLqWRcLk3WdTD4IBYGZYnPAbE1qtNbG8W7kBD2W34pHABGeRyKtX9asXrd0PwDYB5BAjMeczntIqyCromW9ElL2huaADAzBnEjjg/4qKdRdLboEjeZkmW5GRGOAI8prD0zSl0cyWROxYwPkD6GrwtL7oKNxfdBJkgAEwBPaSK5SpWjt15LXSdRYG1bofKsGcgQpxHHHfPpUdI159ipuQE7gpkI+0zMEYHy8xVS1pN6vbCRcUggmMA9iOZ+hrY29bcYbjcAeySFSBBxHnmcr9Ktj8qT1/BVKO21/kt3/GLlyQrJ4biTJBXB+faleIU+EhgQDiD8uKxaXZuDXTJuKT6hvzDHcH+9Ym0xEg5CbWIEgsC2RnHnXclezmOiN+7bKKQ596Z3LHwr3BEecZrBpFW6NpZtmdgGc8QB2/3iti7W7jBvcMArGZOwgx5gwQc4GKdvp9veCbuxZ3KN0qGmRIODz9YooW0OdLyMWBbIuMfxgoBtYAIJgFSJ8j+tUdNpVt2hdBTemHtmO55WeMQQf8AurVvV7Pel7jeLhipPAIIOJHmPn2rDa6pp1VGZZKsEZiIDhwcg5EgxgxVtKT9/U4tpb9/sWgIdSyQhG5VIAVpHE9jBmKrhbbPu8SIRuUfEPOIEwvejUdPa6fw7hZPGVRmPh2kABRnGY44+daXpnUgxKqmxjgHdjI4A4zzgVY47pkRpq7N+uqLlmL3ERRAZSxH1kfuO3NUukWTbD3F5gA7pmdxg57Zz8xSu2H06J8Qkw8vIIYH8q4zHeTU7mgVyd1whzEiIlRBHw95kEjiKtjGTfWyiUopaeiWs6eouLxuLEyqnaQCCVK9jIkH/ka+evbj3X/0L5suzqzFiWO4hmy43d4YnNel+3Xtbc0ulYo+29dcKh8JZQB4zEc4An/lXjCrWrHVWjLO+iSip0qYq04FFOiipBCinFKuQI1PQ6xrNxbi8oQRPp2PpUaxkUB6j032xtakKoULcPiaFMAwqxJ5zP3rb29XHoR2/wAV490/XtZcMp8tw7MAZg16P0vq63kkGQDz3HzrJlxLtFkJ0dn01lusAGVexJxJIJ48u30qZ0jD4WbeocMATKheY8lyftXOrcGJz3HqP810Wg6uipuD+MKUCbTEMYJB/MckzPasEsdaNscnkx3Lzvt3mNvDAGRxn1OKs6p7Vwkq8wAPH4WPnGI+lYbt8M0oDEAQcmpmwOeD3MCs7emmaE+mi307TlQ1yGa0CN6ggAnEHziY/Ss2o1Q371TYJWFnmIkkjFV7V0raYbgbZIkYGTEfSQKl/OhSDG5JExifMCok6ikvf/DpdtljqWkd7gukKxyYGRHEefl84q0+kRkUrbjbBJIIj0HYZzMdqte+UbDtCBxhVABHzg5Jn6Vk1/UPcMVIkxIgEk/pV8k02itTtKjHZv27SsxXcTOVgHjk/Wc+tVR1hGJJHAG2AYbz+cGrUQYZxtgMpC8g+ZmOfSsOruWxaUBAGBli3wnnEzkZ+kVLTSITRaRmYMwIKIdxB+8D1+dVggX4i6qYdBErzMjGB6Y71kbWLbRyLXKADJBPMkz349cChWZrShowpE58QIHlxwOPKr1j3RXz8hb3ENuG7dkMOBgDj5z86b6NAPdEMAIYjG0TMY+YIqibtzTlg6sIwmCYG0FZjnM81LUave+5y0leRKztI2jHAmTV0VS/f/ZxOX0NgLz3VEYFuV3BYIxBBb5RgDtWpTozI221AUlXAYx8Kkc/I/tUj1T3b7rgLSCGMd5EAgc9xWfqN6wpXZOxSPeAMdvrGYx6V1w5d+Cr8SuvIWdad2Cpcja7MSQCCYA+g59TVD/7CWp2qXAXLM3DAg+H0x9YFLqEXJcsALcLG7LACF8I4MH9a4L299pfc2dlvDPIH9z9B+prZihW2Zck90jhfbLqw1OrYr8KyoPnkkn7/tWnUUlWKlXXYQUxSFOhARRSmnQEYoipUorkkjQRUqRoDCRW06X7RXLCG2M2y26D+U8EqfUAY4MVrnFQIqGr7B6fo9cdiB/zAMhkHBH7+lbrpXU9kmJkEMvYzwfuAa8jTq9wbAWkICAPIEiRP0EeVdR0/rqGIbB4k+Ieh/2KzTxNlkZUd/pdcUYOoBYcA/8AVXr10MFYvLsSzAcCYPHzJGfKuW0XUAYrc6DWBHVwAdpBjzisE8dfCzVHJ5Npa0rMhJMhGErxGefnk88TWwvXd5hF2qB8iTWp0nVAbty5e+HxPsUkbj+VflMfaujXpbMilPGxEuq8JIBGZ+kelcODa0Wfib2YdF0wXUch/EnKnmAJBUz86gjXLTFgWYN33CcfMZqlcafmK2w14vIXuBFI8KKmCxgZPpn/ALqYK+uw5V30S0Su3vLdsMxYT4iBADAn0UT2H9RrP1C971grKqK8KQQMFcFpHlgfSqVp2G/bMkABgcjmYI486yfyt7+WMLuTYVBMGB3nzmOavhFtFTkkywEhiLjEsvh7YHII85xSt6lAnh3BgwPGBBkD5Ymq66i243DwNwV4iO/NTs6P3fiM+IAieD6irfK/Q55aLjav3xckiSypHA8QwfvNVNRol2AB2LDwntt29vWOJ9KwjSshO7H5h5jPl25rHavFd295liQT33GY+5qyDctyK5tLSNfqAVENnypXdQr2gu3bAz/mtt1PTG0YuRMA4M+lcd1vqtu0pbcAq8n18hWqOOzNKdFbrfVU09sviAO3eePmTXk3UupNqbpuP3+EeQ7AVZ6911tW/cIPhHn6n1/ateBVsn4REY+WAFOKKRrk6HTqIooAp0TRQkKKKKgBFG2iigIkVjZYrNSIqAYCKKmyVEigNv0v2ia2QHyPPvXX9P62GAKsD9a84ismm1TWzKmP7/Oq5Y1IlOj1u1rweTW06Z165ZVkt3IV53D5iDkZrzDQ+1eIcR69v+q22k68PP681neGnaLOd9npXTL6NhrjKYwqrunGPpMVld9mRkjmf2rh9D1rMgx6gxW2TqE5k+uZqpY/DO3M77W6+0FVtPksIKmfAf8AJ4j0rX9ON0t7rbgg+EMQSeSTOAOcVzmk69sKLvIhgRjvPLT2raHWE3s3ULODDqdpQD07iPTNXcHapHHLRuH0wKXNywyEKQflyP0rX/zV1F2E7rYEBSfh+R5o6frLVy5eV72VACuTIc8xPH0+dTvXrQPu2vKrSDM4KsIPxR4gQfmGHlVmOCeuziU2ti6fqC7sL91jgQAuTzgR9+Jql1fqu6yLZBGwuYPJk+HI7wRPyrQ9T9qrdtmYXdoyAZ24n9a43q/t8TIsiSZG9h+wrYscYbZmc5Tejqete1C2rSguwgeOSTnjw+ZI7dq826v1l9S2SQgPhX+58zVO9ee6252JP+8DtQBXLl4RZGNbYKtFOioOgpCnQKAKVMmlQkIoomigHSooqAOilToAmilFOgCKRSac0TQGJkqJWs5qLJUAwlaQYjisuyolaAz6Xqj2+DI8q3Gm9rivKn7zWgK1EpUUgdpY9rUZgPES2AACDJOM1sm1y2i63m2sFRkWQd5eQBHfgj0rzoYOKy3tU7tuZ2ZhHiJJOOMmurOeJ1HV/aRrFx7QAYoxDQcSpjHnWB/aXdYZpVbkgBCC8zyc4H/Vc00kkkyTkk96Yt1PJ+BxQ9RqGuNLEk/7wO1CJUgKlFQdBRRFMCpIEKJomlFQSE0UUUAUUCigCilRQDp7aU0UA6CKCaJoAiiiiaAKIomiaAcUUpooAiiKJomhAiKIpk0A0JFtplaJomgHFEUpo3UIHFApTS3VIJUjSJpTUAlRUZompBI0qU0iaAlRUd1E0A6KW6igDdRNRoqCSU0wahRNASmjdUaKAlNG6o0qAnuo3VGlQE91G+sdFAZN1G6sdOgJbqZNQomgJzQTUJpTQE91G6oTSmoBMmgmoTToB7qN1RpTUgnupbqjSqAT3U91Y6KkE91OsdFQDMaVFFSBihqKKkgVOiioJFRRRQA1RFOigHURTooB0GiigFSNOigAU6KKAVKiigFRRRUAKKKKAVFFFAKiiigFRRRQH//Z"/>
          <p:cNvSpPr>
            <a:spLocks noChangeAspect="1" noChangeArrowheads="1"/>
          </p:cNvSpPr>
          <p:nvPr/>
        </p:nvSpPr>
        <p:spPr bwMode="auto">
          <a:xfrm>
            <a:off x="63500" y="-1039813"/>
            <a:ext cx="2143125" cy="2143126"/>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1032" name="Picture 8" descr="http://losbagels.com/sites/losbagels.com/files/imagecache/product_full/Sesame%20Bagel.jpg"/>
          <p:cNvPicPr>
            <a:picLocks noChangeAspect="1" noChangeArrowheads="1"/>
          </p:cNvPicPr>
          <p:nvPr/>
        </p:nvPicPr>
        <p:blipFill>
          <a:blip r:embed="rId3" cstate="print"/>
          <a:srcRect l="11412" t="11413" r="8700" b="14406"/>
          <a:stretch>
            <a:fillRect/>
          </a:stretch>
        </p:blipFill>
        <p:spPr bwMode="auto">
          <a:xfrm>
            <a:off x="2699792" y="1844824"/>
            <a:ext cx="1395847" cy="1296144"/>
          </a:xfrm>
          <a:prstGeom prst="rect">
            <a:avLst/>
          </a:prstGeom>
          <a:noFill/>
        </p:spPr>
      </p:pic>
      <p:pic>
        <p:nvPicPr>
          <p:cNvPr id="1034" name="Picture 10" descr="http://t2.gstatic.com/images?q=tbn:ANd9GcRvOcT1C9PSvlZ4zaYdoRf03BxxyaxP3T9Jjxt2oG5M_WMsGf3jD0HK5YT_3g"/>
          <p:cNvPicPr>
            <a:picLocks noChangeAspect="1" noChangeArrowheads="1"/>
          </p:cNvPicPr>
          <p:nvPr/>
        </p:nvPicPr>
        <p:blipFill>
          <a:blip r:embed="rId4" cstate="print"/>
          <a:srcRect/>
          <a:stretch>
            <a:fillRect/>
          </a:stretch>
        </p:blipFill>
        <p:spPr bwMode="auto">
          <a:xfrm>
            <a:off x="2195735" y="4509120"/>
            <a:ext cx="2091397" cy="1374131"/>
          </a:xfrm>
          <a:prstGeom prst="rect">
            <a:avLst/>
          </a:prstGeom>
          <a:noFill/>
        </p:spPr>
      </p:pic>
      <p:pic>
        <p:nvPicPr>
          <p:cNvPr id="1036" name="Picture 12" descr="http://www.friedas.com/images/product/BabyBokChoy.jpg"/>
          <p:cNvPicPr>
            <a:picLocks noChangeAspect="1" noChangeArrowheads="1"/>
          </p:cNvPicPr>
          <p:nvPr/>
        </p:nvPicPr>
        <p:blipFill>
          <a:blip r:embed="rId5" cstate="print"/>
          <a:srcRect/>
          <a:stretch>
            <a:fillRect/>
          </a:stretch>
        </p:blipFill>
        <p:spPr bwMode="auto">
          <a:xfrm>
            <a:off x="4355976" y="3645024"/>
            <a:ext cx="1800200" cy="2289854"/>
          </a:xfrm>
          <a:prstGeom prst="rect">
            <a:avLst/>
          </a:prstGeom>
          <a:noFill/>
        </p:spPr>
      </p:pic>
    </p:spTree>
  </p:cSld>
  <p:clrMapOvr>
    <a:masterClrMapping/>
  </p:clrMapOvr>
</p:sld>
</file>

<file path=ppt/theme/theme1.xml><?xml version="1.0" encoding="utf-8"?>
<a:theme xmlns:a="http://schemas.openxmlformats.org/drawingml/2006/main" name="Fresh">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Fresh">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resh">
      <a:fillStyleLst>
        <a:solidFill>
          <a:schemeClr val="phClr"/>
        </a:solidFill>
        <a:solidFill>
          <a:schemeClr val="phClr">
            <a:tint val="70000"/>
            <a:satMod val="115000"/>
          </a:schemeClr>
        </a:solidFill>
        <a:solidFill>
          <a:schemeClr val="phClr">
            <a:shade val="80000"/>
            <a:satMod val="115000"/>
          </a:schemeClr>
        </a:solidFill>
      </a:fillStyleLst>
      <a:lnStyleLst>
        <a:ln w="25400" cap="flat" cmpd="sng" algn="ctr">
          <a:solidFill>
            <a:schemeClr val="phClr">
              <a:shade val="95000"/>
              <a:satMod val="105000"/>
            </a:schemeClr>
          </a:solidFill>
          <a:prstDash val="solid"/>
          <a:miter/>
        </a:ln>
        <a:ln w="50800" cap="flat" cmpd="sng" algn="ctr">
          <a:solidFill>
            <a:schemeClr val="phClr"/>
          </a:solidFill>
          <a:prstDash val="solid"/>
          <a:miter/>
        </a:ln>
        <a:ln w="76200" cap="flat" cmpd="thickThin" algn="ctr">
          <a:solidFill>
            <a:schemeClr val="phClr">
              <a:alpha val="80000"/>
            </a:schemeClr>
          </a:solidFill>
          <a:prstDash val="solid"/>
          <a:miter/>
        </a:ln>
      </a:lnStyleLst>
      <a:effectStyleLst>
        <a:effectStyle>
          <a:effectLst/>
        </a:effectStyle>
        <a:effectStyle>
          <a:effectLst>
            <a:outerShdw blurRad="63500" sx="101000" sy="101000" rotWithShape="0">
              <a:srgbClr val="FFFFFF">
                <a:alpha val="50000"/>
              </a:srgbClr>
            </a:outerShdw>
          </a:effectLst>
        </a:effectStyle>
        <a:effectStyle>
          <a:effectLst>
            <a:innerShdw blurRad="101600">
              <a:srgbClr val="FFFFFF">
                <a:alpha val="75000"/>
              </a:srgbClr>
            </a:innerShdw>
            <a:outerShdw blurRad="63500" sx="101000" sy="101000" rotWithShape="0">
              <a:srgbClr val="FFFFFF">
                <a:alpha val="50000"/>
              </a:srgbClr>
            </a:outerShdw>
            <a:reflection blurRad="12700" stA="30000" endPos="35000" dist="38100" dir="5400000" sy="-100000" rotWithShape="0"/>
          </a:effectLst>
          <a:scene3d>
            <a:camera prst="orthographicFront">
              <a:rot lat="0" lon="0" rev="0"/>
            </a:camera>
            <a:lightRig rig="balanced" dir="t">
              <a:rot lat="0" lon="0" rev="30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Fresh</Template>
  <TotalTime>226</TotalTime>
  <Words>809</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Fresh</vt:lpstr>
      <vt:lpstr>Osteoporosis</vt:lpstr>
      <vt:lpstr>Causes of Osteoporosis</vt:lpstr>
      <vt:lpstr>Symptoms of Osteoporosis.</vt:lpstr>
      <vt:lpstr>Who is more prone?</vt:lpstr>
      <vt:lpstr>How to prevent osteoporosis</vt:lpstr>
      <vt:lpstr>Osteoporosis support networks.</vt:lpstr>
      <vt:lpstr>Meal Plan: Day 1</vt:lpstr>
      <vt:lpstr>Meal Plan: Day 2</vt:lpstr>
      <vt:lpstr>Meal Plan: Day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Osteoporosis</dc:title>
  <dc:creator>Tim Woicek</dc:creator>
  <cp:lastModifiedBy>Cristie</cp:lastModifiedBy>
  <cp:revision>27</cp:revision>
  <dcterms:created xsi:type="dcterms:W3CDTF">2012-02-25T04:59:48Z</dcterms:created>
  <dcterms:modified xsi:type="dcterms:W3CDTF">2012-05-03T00:32:13Z</dcterms:modified>
</cp:coreProperties>
</file>